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71" r:id="rId7"/>
    <p:sldId id="260" r:id="rId8"/>
    <p:sldId id="262" r:id="rId9"/>
    <p:sldId id="275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7" r:id="rId19"/>
    <p:sldId id="276" r:id="rId20"/>
    <p:sldId id="272" r:id="rId21"/>
    <p:sldId id="273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40"/>
  </p:normalViewPr>
  <p:slideViewPr>
    <p:cSldViewPr snapToGrid="0" snapToObjects="1">
      <p:cViewPr varScale="1">
        <p:scale>
          <a:sx n="107" d="100"/>
          <a:sy n="107" d="100"/>
        </p:scale>
        <p:origin x="64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F4141-4E82-A1E9-FF0C-7A1D6D981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FAD7A6-67CA-8CEA-B502-69A365B66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1E58C-0279-5974-FF1F-5A0BC5063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3CD4-F050-AA49-AB53-79E6BD4151FE}" type="datetimeFigureOut">
              <a:rPr lang="en-US" smtClean="0"/>
              <a:t>7/8/22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B4800-3E9B-DB30-E1D2-0500AAC91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8D4F7-A559-A93F-B5BE-E7275096C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B65D-65F7-534A-A16D-0CF686A2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69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7C1A2-B0BE-3F2A-6489-ECAA44908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6EF3DA-F632-6E87-ED38-30435B1F68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203CF-A53A-8962-8D47-F48B15E04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3CD4-F050-AA49-AB53-79E6BD4151FE}" type="datetimeFigureOut">
              <a:rPr lang="en-US" smtClean="0"/>
              <a:t>7/8/22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8DA20-AE94-73DB-0DD6-C9B5F614A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5FCCC-4531-E952-C15C-BC8156DAE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B65D-65F7-534A-A16D-0CF686A2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0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C8367A-D326-5A90-49A4-BF176130C5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48BC33-FE01-D517-B1FC-1EE1F92047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BDDE3-A459-D135-4750-D3FDD3CE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3CD4-F050-AA49-AB53-79E6BD4151FE}" type="datetimeFigureOut">
              <a:rPr lang="en-US" smtClean="0"/>
              <a:t>7/8/22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B7EB5-96F2-9724-298A-D40F38016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F3322-CFA8-BE14-C77D-F3F9CF470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B65D-65F7-534A-A16D-0CF686A2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94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44469-933C-3D7E-04AB-99B700F53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26385-2330-D973-FDCD-06E6125BB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F5269-2C63-5116-E655-D1040F36A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3CD4-F050-AA49-AB53-79E6BD4151FE}" type="datetimeFigureOut">
              <a:rPr lang="en-US" smtClean="0"/>
              <a:t>7/8/22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008AE-30BA-AF75-77E8-8C3899B36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6921D-7F79-F11E-1BCF-785362AAD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B65D-65F7-534A-A16D-0CF686A2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31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86FB4-DE4C-F3C8-AC81-277B5BD4D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A9CB24-CDA1-BAC0-0417-2B87F6F29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16EB1-A1CB-B6A5-F3CE-1F9ACA405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3CD4-F050-AA49-AB53-79E6BD4151FE}" type="datetimeFigureOut">
              <a:rPr lang="en-US" smtClean="0"/>
              <a:t>7/8/22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DDBAD-3F2A-FCA7-432A-90FACE382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B7F69-5B73-D216-F27E-3640CD8D6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B65D-65F7-534A-A16D-0CF686A2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3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58633-0F15-A45A-616F-AEA88096F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31F85-525A-B7D6-41D6-8A39EF12F1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543812-6AB1-0F2C-6F84-E20162F836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6167D9-74DB-F6DD-163C-D2F8CF630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3CD4-F050-AA49-AB53-79E6BD4151FE}" type="datetimeFigureOut">
              <a:rPr lang="en-US" smtClean="0"/>
              <a:t>7/8/22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272659-E51A-58A7-506B-DBC99A218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633C36-AD43-F3A9-12EF-E74D178E9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B65D-65F7-534A-A16D-0CF686A2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45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62806-EBC8-8429-BC4A-077BAFBFD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BE5FD-4BD4-55C1-BC00-72B085079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028E89-E7B1-E230-77AA-2993D93FC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30444D-3825-7443-E068-FD84552D6A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AAD51-94B8-3EFD-5EEC-F2B7C7BCA4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EB71D7-0E5E-F9D9-F267-E557ACB98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3CD4-F050-AA49-AB53-79E6BD4151FE}" type="datetimeFigureOut">
              <a:rPr lang="en-US" smtClean="0"/>
              <a:t>7/8/22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0DF6C7-F859-C0B4-9DBB-E0801863F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A4F2CF-4C73-C7F2-7714-8C5BBE7F5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B65D-65F7-534A-A16D-0CF686A2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23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56FA7-822A-14CD-49E7-F35373261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5ACF8A-3544-39F4-3C16-0BB2087FA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3CD4-F050-AA49-AB53-79E6BD4151FE}" type="datetimeFigureOut">
              <a:rPr lang="en-US" smtClean="0"/>
              <a:t>7/8/22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FFAFAC-12C9-94F7-F785-5BDBD0F82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AE9131-83C9-09E6-1D31-8E37753D7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B65D-65F7-534A-A16D-0CF686A2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71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801006-0F7F-EAE5-66F2-C45990394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3CD4-F050-AA49-AB53-79E6BD4151FE}" type="datetimeFigureOut">
              <a:rPr lang="en-US" smtClean="0"/>
              <a:t>7/8/22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5D2326-E2C6-D571-07ED-10C4CF086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408AB0-7379-726B-36E0-81A67F50F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B65D-65F7-534A-A16D-0CF686A2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1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AE6CA-79A0-7075-B93C-957B671ED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F1F05-A6AD-6089-9B8F-693E5C67F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7591FC-C04F-EE01-1807-66CFEB6F5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1C75C-76B2-0BFA-18BC-43D66B802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3CD4-F050-AA49-AB53-79E6BD4151FE}" type="datetimeFigureOut">
              <a:rPr lang="en-US" smtClean="0"/>
              <a:t>7/8/22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E6D89F-EFE3-6123-3D0A-6871F9F25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E08A83-BF7A-85CE-3DD1-F0E560AA1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B65D-65F7-534A-A16D-0CF686A2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01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AA597-5465-460A-D0E5-30167788A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D0FC96-5A25-789A-4A92-7D11EE2C89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BE30DD-7867-24F0-DF7A-4ABA84F46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4A518-1927-543C-3A6F-CD787F614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3CD4-F050-AA49-AB53-79E6BD4151FE}" type="datetimeFigureOut">
              <a:rPr lang="en-US" smtClean="0"/>
              <a:t>7/8/22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84FF9-01D4-ADD3-DF8D-5329E829C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FCE0F3-243F-9D87-BF29-C046213A9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B65D-65F7-534A-A16D-0CF686A2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7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946BA4-6B3C-358D-35B1-3B1711608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1117E-9E6C-D8E4-BF1F-8838FD72A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47EAF-2D45-3677-9C61-606B9928CD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B3CD4-F050-AA49-AB53-79E6BD4151FE}" type="datetimeFigureOut">
              <a:rPr lang="en-US" smtClean="0"/>
              <a:t>7/8/22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849C1-9C16-D69C-37A0-F994494C8D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363E7-B60D-65AC-41A2-CDC6FCD6B3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EB65D-65F7-534A-A16D-0CF686A2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73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E404E-683F-E11F-B7B9-F9DB6EF8C5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Autumn series – </a:t>
            </a:r>
            <a:br>
              <a:rPr lang="en-US" dirty="0"/>
            </a:br>
            <a:r>
              <a:rPr lang="en-US" dirty="0"/>
              <a:t>an opportunity &amp; invitation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234B5-738F-E3F9-5D6F-3E13046F9D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We’re all in this together, after all</a:t>
            </a:r>
          </a:p>
        </p:txBody>
      </p:sp>
    </p:spTree>
    <p:extLst>
      <p:ext uri="{BB962C8B-B14F-4D97-AF65-F5344CB8AC3E}">
        <p14:creationId xmlns:p14="http://schemas.microsoft.com/office/powerpoint/2010/main" val="511707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B5C7F-E4D3-44F6-5D7F-D48BA3759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7517"/>
            <a:ext cx="10515600" cy="58395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dirty="0"/>
              <a:t>At our recent planning meeting, one or two people picked up the responsibility for crafting each Sunday.</a:t>
            </a:r>
            <a:br>
              <a:rPr lang="en-GB" sz="1800" dirty="0"/>
            </a:br>
            <a:endParaRPr lang="en-GB" sz="1800" dirty="0"/>
          </a:p>
          <a:p>
            <a:pPr marL="0" indent="0">
              <a:buNone/>
            </a:pPr>
            <a:r>
              <a:rPr lang="en-GB" sz="4400" dirty="0"/>
              <a:t>And whilst they will probably be involved on the Sunday themselves, it’s not only them who will be taking part.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4400" dirty="0"/>
              <a:t>There’s an opportunity for more of us to get involved during this Autumn.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48379C-A794-ECE0-3333-EE982A90154A}"/>
              </a:ext>
            </a:extLst>
          </p:cNvPr>
          <p:cNvSpPr txBox="1"/>
          <p:nvPr/>
        </p:nvSpPr>
        <p:spPr>
          <a:xfrm>
            <a:off x="-3491345" y="-127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76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B5C7F-E4D3-44F6-5D7F-D48BA3759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7517"/>
            <a:ext cx="10515600" cy="58395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dirty="0"/>
              <a:t>The main theme is</a:t>
            </a:r>
          </a:p>
          <a:p>
            <a:pPr marL="0" indent="0">
              <a:buNone/>
            </a:pPr>
            <a:r>
              <a:rPr lang="en-GB" sz="4400" i="1" dirty="0"/>
              <a:t>As we dwell with Him so He releases his power through us.</a:t>
            </a:r>
          </a:p>
          <a:p>
            <a:pPr marL="0" indent="0">
              <a:buNone/>
            </a:pPr>
            <a:endParaRPr lang="en-GB" sz="4400" i="1" dirty="0"/>
          </a:p>
          <a:p>
            <a:pPr marL="0" indent="0">
              <a:buNone/>
            </a:pPr>
            <a:r>
              <a:rPr lang="en-GB" sz="4400" dirty="0"/>
              <a:t>Each month we’re going to look at that from a different angle; that is,</a:t>
            </a:r>
            <a:r>
              <a:rPr lang="en-GB" sz="4400" i="1" dirty="0"/>
              <a:t> </a:t>
            </a:r>
            <a:r>
              <a:rPr lang="en-GB" sz="4400" dirty="0"/>
              <a:t>each block will have a sub theme to focus on: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48379C-A794-ECE0-3333-EE982A90154A}"/>
              </a:ext>
            </a:extLst>
          </p:cNvPr>
          <p:cNvSpPr txBox="1"/>
          <p:nvPr/>
        </p:nvSpPr>
        <p:spPr>
          <a:xfrm>
            <a:off x="-3491345" y="-127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52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B5C7F-E4D3-44F6-5D7F-D48BA3759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7517"/>
            <a:ext cx="10515600" cy="58395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dirty="0"/>
              <a:t>September – </a:t>
            </a:r>
          </a:p>
          <a:p>
            <a:pPr marL="0" indent="0">
              <a:buNone/>
            </a:pPr>
            <a:r>
              <a:rPr lang="en-GB" sz="4400" i="1" dirty="0"/>
              <a:t>As we dwell with Him so He releases his power through us.</a:t>
            </a:r>
          </a:p>
          <a:p>
            <a:pPr marL="0" indent="0">
              <a:buNone/>
            </a:pPr>
            <a:endParaRPr lang="en-GB" sz="4400" i="1" dirty="0"/>
          </a:p>
          <a:p>
            <a:pPr marL="0" indent="0">
              <a:buNone/>
            </a:pPr>
            <a:endParaRPr lang="en-GB" sz="4400" i="1" dirty="0"/>
          </a:p>
          <a:p>
            <a:pPr marL="0" indent="0">
              <a:buNone/>
            </a:pPr>
            <a:r>
              <a:rPr lang="en-GB" sz="4400" b="1" i="1" dirty="0"/>
              <a:t>We’re built up by that which everyone brings /we’re all in this together</a:t>
            </a:r>
            <a:endParaRPr lang="en-GB" sz="44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48379C-A794-ECE0-3333-EE982A90154A}"/>
              </a:ext>
            </a:extLst>
          </p:cNvPr>
          <p:cNvSpPr txBox="1"/>
          <p:nvPr/>
        </p:nvSpPr>
        <p:spPr>
          <a:xfrm>
            <a:off x="-3491345" y="-127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1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B5C7F-E4D3-44F6-5D7F-D48BA3759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7517"/>
            <a:ext cx="10515600" cy="58395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dirty="0"/>
              <a:t>October – </a:t>
            </a:r>
          </a:p>
          <a:p>
            <a:pPr marL="0" indent="0">
              <a:buNone/>
            </a:pPr>
            <a:r>
              <a:rPr lang="en-GB" sz="4400" i="1" dirty="0"/>
              <a:t>As we dwell with Him so He releases his power through us.</a:t>
            </a:r>
          </a:p>
          <a:p>
            <a:pPr marL="0" indent="0">
              <a:buNone/>
            </a:pPr>
            <a:endParaRPr lang="en-GB" sz="4400" i="1" dirty="0"/>
          </a:p>
          <a:p>
            <a:pPr marL="0" indent="0">
              <a:buNone/>
            </a:pPr>
            <a:endParaRPr lang="en-GB" sz="4400" i="1" dirty="0"/>
          </a:p>
          <a:p>
            <a:pPr marL="0" indent="0">
              <a:buNone/>
            </a:pPr>
            <a:r>
              <a:rPr lang="en-GB" sz="4400" b="1" i="1" dirty="0"/>
              <a:t>Preferring each other in love</a:t>
            </a:r>
            <a:endParaRPr lang="en-GB" sz="44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48379C-A794-ECE0-3333-EE982A90154A}"/>
              </a:ext>
            </a:extLst>
          </p:cNvPr>
          <p:cNvSpPr txBox="1"/>
          <p:nvPr/>
        </p:nvSpPr>
        <p:spPr>
          <a:xfrm>
            <a:off x="-3491345" y="-127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40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B5C7F-E4D3-44F6-5D7F-D48BA3759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7517"/>
            <a:ext cx="10515600" cy="58395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dirty="0"/>
              <a:t>October&gt;November – </a:t>
            </a:r>
          </a:p>
          <a:p>
            <a:pPr marL="0" indent="0">
              <a:buNone/>
            </a:pPr>
            <a:r>
              <a:rPr lang="en-GB" sz="4400" i="1" dirty="0"/>
              <a:t>As we dwell with Him so He releases his power through us.</a:t>
            </a:r>
          </a:p>
          <a:p>
            <a:pPr marL="0" indent="0">
              <a:buNone/>
            </a:pPr>
            <a:endParaRPr lang="en-GB" sz="4400" i="1" dirty="0"/>
          </a:p>
          <a:p>
            <a:pPr marL="0" indent="0">
              <a:buNone/>
            </a:pPr>
            <a:endParaRPr lang="en-GB" sz="4400" i="1" dirty="0"/>
          </a:p>
          <a:p>
            <a:pPr marL="0" indent="0">
              <a:buNone/>
            </a:pPr>
            <a:r>
              <a:rPr lang="en-GB" sz="4400" b="1" i="1" dirty="0"/>
              <a:t>The gifts are given to be given away</a:t>
            </a:r>
            <a:endParaRPr lang="en-GB" sz="44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48379C-A794-ECE0-3333-EE982A90154A}"/>
              </a:ext>
            </a:extLst>
          </p:cNvPr>
          <p:cNvSpPr txBox="1"/>
          <p:nvPr/>
        </p:nvSpPr>
        <p:spPr>
          <a:xfrm>
            <a:off x="-3491345" y="-127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21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B5C7F-E4D3-44F6-5D7F-D48BA3759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7517"/>
            <a:ext cx="10515600" cy="58395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dirty="0"/>
              <a:t>Here’s the opportunity and invitation.</a:t>
            </a:r>
          </a:p>
          <a:p>
            <a:pPr marL="0" indent="0">
              <a:buNone/>
            </a:pPr>
            <a:endParaRPr lang="en-GB" sz="4400" dirty="0"/>
          </a:p>
          <a:p>
            <a:pPr marL="0" indent="0">
              <a:buNone/>
            </a:pPr>
            <a:r>
              <a:rPr lang="en-GB" sz="4400" dirty="0"/>
              <a:t>If you think you might having something to offer around the themes and/or the streams, then please </a:t>
            </a:r>
            <a:r>
              <a:rPr lang="en-GB" sz="4400" b="1" dirty="0"/>
              <a:t>let Laura know</a:t>
            </a:r>
            <a:r>
              <a:rPr lang="en-GB" sz="4400" dirty="0"/>
              <a:t>. She’s the one who coordinates all the services. And she’ll put you in touch with whoever is leading a Sunday relevant to that.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48379C-A794-ECE0-3333-EE982A90154A}"/>
              </a:ext>
            </a:extLst>
          </p:cNvPr>
          <p:cNvSpPr txBox="1"/>
          <p:nvPr/>
        </p:nvSpPr>
        <p:spPr>
          <a:xfrm>
            <a:off x="-3491345" y="-127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45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B5C7F-E4D3-44F6-5D7F-D48BA3759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7517"/>
            <a:ext cx="10515600" cy="58395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dirty="0"/>
              <a:t>Now, it may be the person pulling the Sunday together will say, “That’s just what I’m looking for.”</a:t>
            </a:r>
          </a:p>
          <a:p>
            <a:pPr marL="0" indent="0">
              <a:buNone/>
            </a:pPr>
            <a:endParaRPr lang="en-GB" sz="4400" dirty="0"/>
          </a:p>
          <a:p>
            <a:pPr marL="0" indent="0">
              <a:buNone/>
            </a:pPr>
            <a:r>
              <a:rPr lang="en-GB" sz="4400" dirty="0"/>
              <a:t>Or they may already have the service completely sorted.</a:t>
            </a:r>
          </a:p>
          <a:p>
            <a:pPr marL="0" indent="0">
              <a:buNone/>
            </a:pPr>
            <a:endParaRPr lang="en-GB" sz="4400" dirty="0"/>
          </a:p>
          <a:p>
            <a:pPr marL="0" indent="0">
              <a:buNone/>
            </a:pPr>
            <a:r>
              <a:rPr lang="en-GB" sz="4400" dirty="0"/>
              <a:t>But at this point, I doubt that.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48379C-A794-ECE0-3333-EE982A90154A}"/>
              </a:ext>
            </a:extLst>
          </p:cNvPr>
          <p:cNvSpPr txBox="1"/>
          <p:nvPr/>
        </p:nvSpPr>
        <p:spPr>
          <a:xfrm>
            <a:off x="-3491345" y="-127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835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B5C7F-E4D3-44F6-5D7F-D48BA3759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7517"/>
            <a:ext cx="10515600" cy="58395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dirty="0"/>
              <a:t>Why am I telling you this now?</a:t>
            </a:r>
          </a:p>
          <a:p>
            <a:pPr marL="0" indent="0">
              <a:buNone/>
            </a:pPr>
            <a:r>
              <a:rPr lang="en-GB" sz="4400" dirty="0"/>
              <a:t>Because September, the first of the 3 blocks, isn’t far away so the people responsible for putting the services together may have already begun to think about what they’re going to include.</a:t>
            </a:r>
          </a:p>
          <a:p>
            <a:pPr marL="0" indent="0">
              <a:buNone/>
            </a:pPr>
            <a:r>
              <a:rPr lang="en-GB" sz="4400" dirty="0"/>
              <a:t>And with regards to planning organising and getting things prepared, Oct &amp; Nov aren’t really that far away either.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48379C-A794-ECE0-3333-EE982A90154A}"/>
              </a:ext>
            </a:extLst>
          </p:cNvPr>
          <p:cNvSpPr txBox="1"/>
          <p:nvPr/>
        </p:nvSpPr>
        <p:spPr>
          <a:xfrm>
            <a:off x="-3491345" y="-127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16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ED78CA-632D-325E-0EEE-3119AD452CC6}"/>
              </a:ext>
            </a:extLst>
          </p:cNvPr>
          <p:cNvSpPr txBox="1"/>
          <p:nvPr/>
        </p:nvSpPr>
        <p:spPr>
          <a:xfrm>
            <a:off x="1009402" y="534389"/>
            <a:ext cx="794459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So when we put all that together,</a:t>
            </a:r>
          </a:p>
          <a:p>
            <a:endParaRPr lang="en-US" sz="4400" dirty="0"/>
          </a:p>
          <a:p>
            <a:r>
              <a:rPr lang="en-US" sz="4400" dirty="0"/>
              <a:t>here’s what it looks like….</a:t>
            </a:r>
          </a:p>
        </p:txBody>
      </p:sp>
    </p:spTree>
    <p:extLst>
      <p:ext uri="{BB962C8B-B14F-4D97-AF65-F5344CB8AC3E}">
        <p14:creationId xmlns:p14="http://schemas.microsoft.com/office/powerpoint/2010/main" val="1780416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48379C-A794-ECE0-3333-EE982A90154A}"/>
              </a:ext>
            </a:extLst>
          </p:cNvPr>
          <p:cNvSpPr txBox="1"/>
          <p:nvPr/>
        </p:nvSpPr>
        <p:spPr>
          <a:xfrm>
            <a:off x="-3491345" y="-127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445660-4D9D-25B3-1646-FFF8F043878E}"/>
              </a:ext>
            </a:extLst>
          </p:cNvPr>
          <p:cNvSpPr/>
          <p:nvPr/>
        </p:nvSpPr>
        <p:spPr>
          <a:xfrm>
            <a:off x="1969477" y="1997612"/>
            <a:ext cx="1041009" cy="3727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67AD98-5B7F-D597-BE4E-73D36149DC40}"/>
              </a:ext>
            </a:extLst>
          </p:cNvPr>
          <p:cNvSpPr/>
          <p:nvPr/>
        </p:nvSpPr>
        <p:spPr>
          <a:xfrm>
            <a:off x="3810000" y="1997612"/>
            <a:ext cx="1041009" cy="3727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773F897-E15E-83FE-BB42-F930E824ACA3}"/>
              </a:ext>
            </a:extLst>
          </p:cNvPr>
          <p:cNvSpPr/>
          <p:nvPr/>
        </p:nvSpPr>
        <p:spPr>
          <a:xfrm>
            <a:off x="5650523" y="1997611"/>
            <a:ext cx="1041009" cy="3727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AFF8626-1DC0-1E97-71B1-F353914A7B3D}"/>
              </a:ext>
            </a:extLst>
          </p:cNvPr>
          <p:cNvSpPr/>
          <p:nvPr/>
        </p:nvSpPr>
        <p:spPr>
          <a:xfrm>
            <a:off x="7704406" y="1997611"/>
            <a:ext cx="1041009" cy="3727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563B77-BD74-48C7-6B27-956B6460A2DF}"/>
              </a:ext>
            </a:extLst>
          </p:cNvPr>
          <p:cNvSpPr txBox="1"/>
          <p:nvPr/>
        </p:nvSpPr>
        <p:spPr>
          <a:xfrm>
            <a:off x="1205993" y="840061"/>
            <a:ext cx="9167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September – built up by every part/all in this together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F1E114-96AE-354A-19B5-769A51C018BD}"/>
              </a:ext>
            </a:extLst>
          </p:cNvPr>
          <p:cNvSpPr txBox="1"/>
          <p:nvPr/>
        </p:nvSpPr>
        <p:spPr>
          <a:xfrm>
            <a:off x="2110154" y="1491176"/>
            <a:ext cx="7144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</a:t>
            </a:r>
            <a:r>
              <a:rPr lang="en-US" sz="3200" baseline="30000" dirty="0"/>
              <a:t>th</a:t>
            </a:r>
            <a:endParaRPr lang="en-US" sz="3200" dirty="0"/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A3C01F-BD07-9A82-16FA-AA7ABDFE6AD5}"/>
              </a:ext>
            </a:extLst>
          </p:cNvPr>
          <p:cNvSpPr txBox="1"/>
          <p:nvPr/>
        </p:nvSpPr>
        <p:spPr>
          <a:xfrm>
            <a:off x="7867667" y="1508814"/>
            <a:ext cx="8777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25</a:t>
            </a:r>
            <a:r>
              <a:rPr lang="en-US" sz="3200" baseline="30000" dirty="0"/>
              <a:t>th</a:t>
            </a:r>
            <a:endParaRPr lang="en-US" sz="3200" dirty="0"/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12F643-F309-E4C5-D3AD-402BA6790267}"/>
              </a:ext>
            </a:extLst>
          </p:cNvPr>
          <p:cNvSpPr txBox="1"/>
          <p:nvPr/>
        </p:nvSpPr>
        <p:spPr>
          <a:xfrm>
            <a:off x="5789716" y="1508814"/>
            <a:ext cx="9018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18</a:t>
            </a:r>
            <a:r>
              <a:rPr lang="en-US" sz="3200" baseline="30000" dirty="0"/>
              <a:t>th</a:t>
            </a:r>
            <a:endParaRPr lang="en-US" sz="3200" dirty="0"/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EC884A-40EC-8EE4-6850-48318873829C}"/>
              </a:ext>
            </a:extLst>
          </p:cNvPr>
          <p:cNvSpPr txBox="1"/>
          <p:nvPr/>
        </p:nvSpPr>
        <p:spPr>
          <a:xfrm>
            <a:off x="3875027" y="1491176"/>
            <a:ext cx="97598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11</a:t>
            </a:r>
            <a:r>
              <a:rPr lang="en-US" sz="3200" baseline="30000" dirty="0"/>
              <a:t>th</a:t>
            </a:r>
            <a:endParaRPr lang="en-US" sz="3200" dirty="0"/>
          </a:p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435D1E-5AC6-2E32-2222-19D44961BACD}"/>
              </a:ext>
            </a:extLst>
          </p:cNvPr>
          <p:cNvSpPr txBox="1"/>
          <p:nvPr/>
        </p:nvSpPr>
        <p:spPr>
          <a:xfrm rot="16200000">
            <a:off x="870985" y="3674104"/>
            <a:ext cx="3063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Worship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A19D75-680F-5E5C-84A8-04A3F1F44E3E}"/>
              </a:ext>
            </a:extLst>
          </p:cNvPr>
          <p:cNvSpPr txBox="1"/>
          <p:nvPr/>
        </p:nvSpPr>
        <p:spPr>
          <a:xfrm rot="16200000">
            <a:off x="6628498" y="3674103"/>
            <a:ext cx="3063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Fellowship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EBF804-7F63-750A-8F8B-7165C84F83D6}"/>
              </a:ext>
            </a:extLst>
          </p:cNvPr>
          <p:cNvSpPr txBox="1"/>
          <p:nvPr/>
        </p:nvSpPr>
        <p:spPr>
          <a:xfrm rot="16200000">
            <a:off x="4564443" y="3642762"/>
            <a:ext cx="3063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Prophecy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802D068-84C6-7867-655E-0697FD418762}"/>
              </a:ext>
            </a:extLst>
          </p:cNvPr>
          <p:cNvSpPr txBox="1"/>
          <p:nvPr/>
        </p:nvSpPr>
        <p:spPr>
          <a:xfrm rot="16200000">
            <a:off x="2613240" y="3663681"/>
            <a:ext cx="3063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Prayer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D72D21F-9A83-30B7-FD91-45E75B1BC359}"/>
              </a:ext>
            </a:extLst>
          </p:cNvPr>
          <p:cNvSpPr txBox="1"/>
          <p:nvPr/>
        </p:nvSpPr>
        <p:spPr>
          <a:xfrm>
            <a:off x="1862486" y="5978208"/>
            <a:ext cx="1209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Rachel E-D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BD528A-7753-AB81-03B6-3026BF6AD197}"/>
              </a:ext>
            </a:extLst>
          </p:cNvPr>
          <p:cNvSpPr txBox="1"/>
          <p:nvPr/>
        </p:nvSpPr>
        <p:spPr>
          <a:xfrm>
            <a:off x="7535594" y="5928993"/>
            <a:ext cx="1209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Duggie</a:t>
            </a:r>
            <a:r>
              <a:rPr lang="en-US" dirty="0"/>
              <a:t> Dug Dug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CFBA49-3BB7-61CB-875B-78058C9FCED2}"/>
              </a:ext>
            </a:extLst>
          </p:cNvPr>
          <p:cNvSpPr txBox="1"/>
          <p:nvPr/>
        </p:nvSpPr>
        <p:spPr>
          <a:xfrm>
            <a:off x="5491088" y="5940747"/>
            <a:ext cx="1209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Mark BM &amp; Leah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1026E52-D833-22F5-4315-5028E6E484AB}"/>
              </a:ext>
            </a:extLst>
          </p:cNvPr>
          <p:cNvSpPr txBox="1"/>
          <p:nvPr/>
        </p:nvSpPr>
        <p:spPr>
          <a:xfrm>
            <a:off x="3641188" y="5940747"/>
            <a:ext cx="1209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Pat H</a:t>
            </a:r>
          </a:p>
        </p:txBody>
      </p:sp>
    </p:spTree>
    <p:extLst>
      <p:ext uri="{BB962C8B-B14F-4D97-AF65-F5344CB8AC3E}">
        <p14:creationId xmlns:p14="http://schemas.microsoft.com/office/powerpoint/2010/main" val="495035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B5C7F-E4D3-44F6-5D7F-D48BA3759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7517"/>
            <a:ext cx="10515600" cy="5559446"/>
          </a:xfrm>
        </p:spPr>
        <p:txBody>
          <a:bodyPr/>
          <a:lstStyle/>
          <a:p>
            <a:pPr marL="0" indent="0">
              <a:buNone/>
            </a:pPr>
            <a:r>
              <a:rPr lang="en-GB" sz="4400" dirty="0"/>
              <a:t>We are currently in a series of Sundays entitled</a:t>
            </a:r>
          </a:p>
          <a:p>
            <a:pPr marL="0" indent="0">
              <a:buNone/>
            </a:pPr>
            <a:endParaRPr lang="en-GB" sz="4400" i="1" dirty="0"/>
          </a:p>
          <a:p>
            <a:pPr marL="0" indent="0">
              <a:buNone/>
            </a:pPr>
            <a:r>
              <a:rPr lang="en-GB" sz="4400" i="1" dirty="0"/>
              <a:t>Living in His love and His power</a:t>
            </a:r>
          </a:p>
          <a:p>
            <a:pPr marL="0" indent="0">
              <a:buNone/>
            </a:pPr>
            <a:endParaRPr lang="en-GB" sz="4400" i="1" dirty="0"/>
          </a:p>
          <a:p>
            <a:pPr marL="0" indent="0">
              <a:buNone/>
            </a:pPr>
            <a:r>
              <a:rPr lang="en-GB" sz="4400" dirty="0"/>
              <a:t>which takes us through the Summer to end of August.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2885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48379C-A794-ECE0-3333-EE982A90154A}"/>
              </a:ext>
            </a:extLst>
          </p:cNvPr>
          <p:cNvSpPr txBox="1"/>
          <p:nvPr/>
        </p:nvSpPr>
        <p:spPr>
          <a:xfrm>
            <a:off x="-3491345" y="-127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445660-4D9D-25B3-1646-FFF8F043878E}"/>
              </a:ext>
            </a:extLst>
          </p:cNvPr>
          <p:cNvSpPr/>
          <p:nvPr/>
        </p:nvSpPr>
        <p:spPr>
          <a:xfrm>
            <a:off x="1969477" y="1997612"/>
            <a:ext cx="1041009" cy="3727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67AD98-5B7F-D597-BE4E-73D36149DC40}"/>
              </a:ext>
            </a:extLst>
          </p:cNvPr>
          <p:cNvSpPr/>
          <p:nvPr/>
        </p:nvSpPr>
        <p:spPr>
          <a:xfrm>
            <a:off x="3810000" y="1997612"/>
            <a:ext cx="1041009" cy="3727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773F897-E15E-83FE-BB42-F930E824ACA3}"/>
              </a:ext>
            </a:extLst>
          </p:cNvPr>
          <p:cNvSpPr/>
          <p:nvPr/>
        </p:nvSpPr>
        <p:spPr>
          <a:xfrm>
            <a:off x="5650523" y="1997611"/>
            <a:ext cx="1041009" cy="3727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AFF8626-1DC0-1E97-71B1-F353914A7B3D}"/>
              </a:ext>
            </a:extLst>
          </p:cNvPr>
          <p:cNvSpPr/>
          <p:nvPr/>
        </p:nvSpPr>
        <p:spPr>
          <a:xfrm>
            <a:off x="7704406" y="1997611"/>
            <a:ext cx="1041009" cy="3727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563B77-BD74-48C7-6B27-956B6460A2DF}"/>
              </a:ext>
            </a:extLst>
          </p:cNvPr>
          <p:cNvSpPr txBox="1"/>
          <p:nvPr/>
        </p:nvSpPr>
        <p:spPr>
          <a:xfrm>
            <a:off x="1205993" y="840061"/>
            <a:ext cx="6681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October – preferring each other in love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F1E114-96AE-354A-19B5-769A51C018BD}"/>
              </a:ext>
            </a:extLst>
          </p:cNvPr>
          <p:cNvSpPr txBox="1"/>
          <p:nvPr/>
        </p:nvSpPr>
        <p:spPr>
          <a:xfrm>
            <a:off x="2110154" y="1491176"/>
            <a:ext cx="7144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</a:t>
            </a:r>
            <a:r>
              <a:rPr lang="en-US" sz="3200" baseline="30000" dirty="0"/>
              <a:t>nd</a:t>
            </a:r>
            <a:r>
              <a:rPr lang="en-US" sz="3200" dirty="0"/>
              <a:t> </a:t>
            </a: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A3C01F-BD07-9A82-16FA-AA7ABDFE6AD5}"/>
              </a:ext>
            </a:extLst>
          </p:cNvPr>
          <p:cNvSpPr txBox="1"/>
          <p:nvPr/>
        </p:nvSpPr>
        <p:spPr>
          <a:xfrm>
            <a:off x="7867667" y="1508814"/>
            <a:ext cx="87774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23</a:t>
            </a:r>
            <a:r>
              <a:rPr lang="en-US" sz="3200" baseline="30000" dirty="0"/>
              <a:t>rd</a:t>
            </a:r>
            <a:r>
              <a:rPr lang="en-US" sz="3200" dirty="0"/>
              <a:t> </a:t>
            </a:r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12F643-F309-E4C5-D3AD-402BA6790267}"/>
              </a:ext>
            </a:extLst>
          </p:cNvPr>
          <p:cNvSpPr txBox="1"/>
          <p:nvPr/>
        </p:nvSpPr>
        <p:spPr>
          <a:xfrm>
            <a:off x="5789716" y="1508814"/>
            <a:ext cx="9018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16</a:t>
            </a:r>
            <a:r>
              <a:rPr lang="en-US" sz="3200" baseline="30000" dirty="0"/>
              <a:t>th</a:t>
            </a:r>
            <a:r>
              <a:rPr lang="en-US" sz="3200" dirty="0"/>
              <a:t> </a:t>
            </a:r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EC884A-40EC-8EE4-6850-48318873829C}"/>
              </a:ext>
            </a:extLst>
          </p:cNvPr>
          <p:cNvSpPr txBox="1"/>
          <p:nvPr/>
        </p:nvSpPr>
        <p:spPr>
          <a:xfrm>
            <a:off x="3875027" y="1491176"/>
            <a:ext cx="97598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9</a:t>
            </a:r>
            <a:r>
              <a:rPr lang="en-US" sz="3200" baseline="30000" dirty="0"/>
              <a:t>th</a:t>
            </a:r>
            <a:r>
              <a:rPr lang="en-US" sz="3200" dirty="0"/>
              <a:t> </a:t>
            </a:r>
          </a:p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435D1E-5AC6-2E32-2222-19D44961BACD}"/>
              </a:ext>
            </a:extLst>
          </p:cNvPr>
          <p:cNvSpPr txBox="1"/>
          <p:nvPr/>
        </p:nvSpPr>
        <p:spPr>
          <a:xfrm rot="16200000">
            <a:off x="870985" y="3674104"/>
            <a:ext cx="3063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Prophecy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A19D75-680F-5E5C-84A8-04A3F1F44E3E}"/>
              </a:ext>
            </a:extLst>
          </p:cNvPr>
          <p:cNvSpPr txBox="1"/>
          <p:nvPr/>
        </p:nvSpPr>
        <p:spPr>
          <a:xfrm rot="16200000">
            <a:off x="6628498" y="3674103"/>
            <a:ext cx="3063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Worship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EBF804-7F63-750A-8F8B-7165C84F83D6}"/>
              </a:ext>
            </a:extLst>
          </p:cNvPr>
          <p:cNvSpPr txBox="1"/>
          <p:nvPr/>
        </p:nvSpPr>
        <p:spPr>
          <a:xfrm rot="16200000">
            <a:off x="4564443" y="3642762"/>
            <a:ext cx="3063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Prayer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802D068-84C6-7867-655E-0697FD418762}"/>
              </a:ext>
            </a:extLst>
          </p:cNvPr>
          <p:cNvSpPr txBox="1"/>
          <p:nvPr/>
        </p:nvSpPr>
        <p:spPr>
          <a:xfrm rot="16200000">
            <a:off x="2613240" y="3663681"/>
            <a:ext cx="3063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Fellowship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D72D21F-9A83-30B7-FD91-45E75B1BC359}"/>
              </a:ext>
            </a:extLst>
          </p:cNvPr>
          <p:cNvSpPr txBox="1"/>
          <p:nvPr/>
        </p:nvSpPr>
        <p:spPr>
          <a:xfrm>
            <a:off x="1862486" y="5978208"/>
            <a:ext cx="12098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Alex w/ MBM &amp; Leah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BD528A-7753-AB81-03B6-3026BF6AD197}"/>
              </a:ext>
            </a:extLst>
          </p:cNvPr>
          <p:cNvSpPr txBox="1"/>
          <p:nvPr/>
        </p:nvSpPr>
        <p:spPr>
          <a:xfrm>
            <a:off x="7535594" y="5928993"/>
            <a:ext cx="1209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Abi, Tom &amp; Lynne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CFBA49-3BB7-61CB-875B-78058C9FCED2}"/>
              </a:ext>
            </a:extLst>
          </p:cNvPr>
          <p:cNvSpPr txBox="1"/>
          <p:nvPr/>
        </p:nvSpPr>
        <p:spPr>
          <a:xfrm>
            <a:off x="5491088" y="5940747"/>
            <a:ext cx="1209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DV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1026E52-D833-22F5-4315-5028E6E484AB}"/>
              </a:ext>
            </a:extLst>
          </p:cNvPr>
          <p:cNvSpPr txBox="1"/>
          <p:nvPr/>
        </p:nvSpPr>
        <p:spPr>
          <a:xfrm>
            <a:off x="3641188" y="5940747"/>
            <a:ext cx="1209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David &amp; Laura</a:t>
            </a:r>
          </a:p>
        </p:txBody>
      </p:sp>
    </p:spTree>
    <p:extLst>
      <p:ext uri="{BB962C8B-B14F-4D97-AF65-F5344CB8AC3E}">
        <p14:creationId xmlns:p14="http://schemas.microsoft.com/office/powerpoint/2010/main" val="1706928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48379C-A794-ECE0-3333-EE982A90154A}"/>
              </a:ext>
            </a:extLst>
          </p:cNvPr>
          <p:cNvSpPr txBox="1"/>
          <p:nvPr/>
        </p:nvSpPr>
        <p:spPr>
          <a:xfrm>
            <a:off x="-3491345" y="-127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445660-4D9D-25B3-1646-FFF8F043878E}"/>
              </a:ext>
            </a:extLst>
          </p:cNvPr>
          <p:cNvSpPr/>
          <p:nvPr/>
        </p:nvSpPr>
        <p:spPr>
          <a:xfrm>
            <a:off x="1969477" y="1997612"/>
            <a:ext cx="1041009" cy="3727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67AD98-5B7F-D597-BE4E-73D36149DC40}"/>
              </a:ext>
            </a:extLst>
          </p:cNvPr>
          <p:cNvSpPr/>
          <p:nvPr/>
        </p:nvSpPr>
        <p:spPr>
          <a:xfrm>
            <a:off x="3810000" y="1997612"/>
            <a:ext cx="1041009" cy="3727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773F897-E15E-83FE-BB42-F930E824ACA3}"/>
              </a:ext>
            </a:extLst>
          </p:cNvPr>
          <p:cNvSpPr/>
          <p:nvPr/>
        </p:nvSpPr>
        <p:spPr>
          <a:xfrm>
            <a:off x="5650523" y="1997611"/>
            <a:ext cx="1041009" cy="3727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AFF8626-1DC0-1E97-71B1-F353914A7B3D}"/>
              </a:ext>
            </a:extLst>
          </p:cNvPr>
          <p:cNvSpPr/>
          <p:nvPr/>
        </p:nvSpPr>
        <p:spPr>
          <a:xfrm>
            <a:off x="7704406" y="1997611"/>
            <a:ext cx="1041009" cy="3727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563B77-BD74-48C7-6B27-956B6460A2DF}"/>
              </a:ext>
            </a:extLst>
          </p:cNvPr>
          <p:cNvSpPr txBox="1"/>
          <p:nvPr/>
        </p:nvSpPr>
        <p:spPr>
          <a:xfrm>
            <a:off x="1205993" y="840061"/>
            <a:ext cx="8988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Oct&gt;November – the gifts are given to be given away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F1E114-96AE-354A-19B5-769A51C018BD}"/>
              </a:ext>
            </a:extLst>
          </p:cNvPr>
          <p:cNvSpPr txBox="1"/>
          <p:nvPr/>
        </p:nvSpPr>
        <p:spPr>
          <a:xfrm>
            <a:off x="2110154" y="1491176"/>
            <a:ext cx="90033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30</a:t>
            </a:r>
            <a:r>
              <a:rPr lang="en-US" sz="3200" baseline="30000" dirty="0"/>
              <a:t>th</a:t>
            </a:r>
            <a:r>
              <a:rPr lang="en-US" sz="3200" dirty="0"/>
              <a:t> </a:t>
            </a:r>
          </a:p>
          <a:p>
            <a:r>
              <a:rPr lang="en-US" sz="3200" dirty="0"/>
              <a:t> </a:t>
            </a: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A3C01F-BD07-9A82-16FA-AA7ABDFE6AD5}"/>
              </a:ext>
            </a:extLst>
          </p:cNvPr>
          <p:cNvSpPr txBox="1"/>
          <p:nvPr/>
        </p:nvSpPr>
        <p:spPr>
          <a:xfrm>
            <a:off x="7867667" y="1508814"/>
            <a:ext cx="87774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20</a:t>
            </a:r>
            <a:r>
              <a:rPr lang="en-US" sz="3200" baseline="30000" dirty="0"/>
              <a:t>th</a:t>
            </a:r>
            <a:r>
              <a:rPr lang="en-US" sz="3200" dirty="0"/>
              <a:t> </a:t>
            </a:r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12F643-F309-E4C5-D3AD-402BA6790267}"/>
              </a:ext>
            </a:extLst>
          </p:cNvPr>
          <p:cNvSpPr txBox="1"/>
          <p:nvPr/>
        </p:nvSpPr>
        <p:spPr>
          <a:xfrm>
            <a:off x="5789716" y="1508814"/>
            <a:ext cx="9018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13</a:t>
            </a:r>
            <a:r>
              <a:rPr lang="en-US" sz="3200" baseline="30000" dirty="0"/>
              <a:t>th</a:t>
            </a:r>
            <a:r>
              <a:rPr lang="en-US" sz="3200" dirty="0"/>
              <a:t> </a:t>
            </a:r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EC884A-40EC-8EE4-6850-48318873829C}"/>
              </a:ext>
            </a:extLst>
          </p:cNvPr>
          <p:cNvSpPr txBox="1"/>
          <p:nvPr/>
        </p:nvSpPr>
        <p:spPr>
          <a:xfrm>
            <a:off x="3875027" y="1491176"/>
            <a:ext cx="97598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6</a:t>
            </a:r>
            <a:r>
              <a:rPr lang="en-US" sz="3200" baseline="30000" dirty="0"/>
              <a:t>th</a:t>
            </a:r>
            <a:r>
              <a:rPr lang="en-US" sz="3200" dirty="0"/>
              <a:t> </a:t>
            </a:r>
          </a:p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435D1E-5AC6-2E32-2222-19D44961BACD}"/>
              </a:ext>
            </a:extLst>
          </p:cNvPr>
          <p:cNvSpPr txBox="1"/>
          <p:nvPr/>
        </p:nvSpPr>
        <p:spPr>
          <a:xfrm rot="16200000">
            <a:off x="870985" y="3427883"/>
            <a:ext cx="30631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Fellowship – Light Party 4pm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A19D75-680F-5E5C-84A8-04A3F1F44E3E}"/>
              </a:ext>
            </a:extLst>
          </p:cNvPr>
          <p:cNvSpPr txBox="1"/>
          <p:nvPr/>
        </p:nvSpPr>
        <p:spPr>
          <a:xfrm rot="16200000">
            <a:off x="6628498" y="3674103"/>
            <a:ext cx="3063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Prayer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EBF804-7F63-750A-8F8B-7165C84F83D6}"/>
              </a:ext>
            </a:extLst>
          </p:cNvPr>
          <p:cNvSpPr txBox="1"/>
          <p:nvPr/>
        </p:nvSpPr>
        <p:spPr>
          <a:xfrm rot="16200000">
            <a:off x="4564443" y="3642762"/>
            <a:ext cx="3063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Prophecy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802D068-84C6-7867-655E-0697FD418762}"/>
              </a:ext>
            </a:extLst>
          </p:cNvPr>
          <p:cNvSpPr txBox="1"/>
          <p:nvPr/>
        </p:nvSpPr>
        <p:spPr>
          <a:xfrm rot="16200000">
            <a:off x="2613240" y="3663681"/>
            <a:ext cx="3063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Worship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D72D21F-9A83-30B7-FD91-45E75B1BC359}"/>
              </a:ext>
            </a:extLst>
          </p:cNvPr>
          <p:cNvSpPr txBox="1"/>
          <p:nvPr/>
        </p:nvSpPr>
        <p:spPr>
          <a:xfrm>
            <a:off x="1862486" y="5978208"/>
            <a:ext cx="1209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Laura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BD528A-7753-AB81-03B6-3026BF6AD197}"/>
              </a:ext>
            </a:extLst>
          </p:cNvPr>
          <p:cNvSpPr txBox="1"/>
          <p:nvPr/>
        </p:nvSpPr>
        <p:spPr>
          <a:xfrm>
            <a:off x="7535594" y="5928993"/>
            <a:ext cx="1209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DV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CFBA49-3BB7-61CB-875B-78058C9FCED2}"/>
              </a:ext>
            </a:extLst>
          </p:cNvPr>
          <p:cNvSpPr txBox="1"/>
          <p:nvPr/>
        </p:nvSpPr>
        <p:spPr>
          <a:xfrm>
            <a:off x="5491088" y="5940747"/>
            <a:ext cx="1209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MBM &amp; Leah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1026E52-D833-22F5-4315-5028E6E484AB}"/>
              </a:ext>
            </a:extLst>
          </p:cNvPr>
          <p:cNvSpPr txBox="1"/>
          <p:nvPr/>
        </p:nvSpPr>
        <p:spPr>
          <a:xfrm>
            <a:off x="3641188" y="5940747"/>
            <a:ext cx="1209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Jenny &amp; James</a:t>
            </a:r>
          </a:p>
        </p:txBody>
      </p:sp>
    </p:spTree>
    <p:extLst>
      <p:ext uri="{BB962C8B-B14F-4D97-AF65-F5344CB8AC3E}">
        <p14:creationId xmlns:p14="http://schemas.microsoft.com/office/powerpoint/2010/main" val="41168598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B5C7F-E4D3-44F6-5D7F-D48BA3759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7517"/>
            <a:ext cx="10515600" cy="58395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dirty="0"/>
              <a:t>So …</a:t>
            </a:r>
          </a:p>
          <a:p>
            <a:pPr marL="0" indent="0">
              <a:buNone/>
            </a:pPr>
            <a:endParaRPr lang="en-GB" sz="4400" dirty="0"/>
          </a:p>
          <a:p>
            <a:pPr marL="0" indent="0">
              <a:buNone/>
            </a:pPr>
            <a:r>
              <a:rPr lang="en-GB" sz="4400" dirty="0"/>
              <a:t>Talk to Holy Spirit and see what He is saying to you about getting involved.</a:t>
            </a:r>
          </a:p>
          <a:p>
            <a:pPr marL="0" indent="0">
              <a:buNone/>
            </a:pPr>
            <a:endParaRPr lang="en-GB" sz="4400" dirty="0"/>
          </a:p>
          <a:p>
            <a:pPr marL="0" indent="0">
              <a:buNone/>
            </a:pPr>
            <a:r>
              <a:rPr lang="en-GB" sz="4400" dirty="0"/>
              <a:t>Let your </a:t>
            </a:r>
            <a:r>
              <a:rPr lang="en-GB" sz="4400"/>
              <a:t>creativity flow!!!!</a:t>
            </a:r>
            <a:endParaRPr lang="en-GB" sz="4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48379C-A794-ECE0-3333-EE982A90154A}"/>
              </a:ext>
            </a:extLst>
          </p:cNvPr>
          <p:cNvSpPr txBox="1"/>
          <p:nvPr/>
        </p:nvSpPr>
        <p:spPr>
          <a:xfrm>
            <a:off x="-3491345" y="-127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77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B5C7F-E4D3-44F6-5D7F-D48BA3759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7517"/>
            <a:ext cx="10515600" cy="55594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dirty="0"/>
              <a:t>As Summer terms to Autumn so our series title changes to</a:t>
            </a:r>
            <a:endParaRPr lang="en-GB" sz="1800" dirty="0"/>
          </a:p>
          <a:p>
            <a:pPr marL="0" indent="0">
              <a:buNone/>
            </a:pPr>
            <a:r>
              <a:rPr lang="en-GB" sz="4400" i="1" dirty="0"/>
              <a:t>As we dwell with Him so He releases his power through us.</a:t>
            </a:r>
          </a:p>
          <a:p>
            <a:pPr marL="0" indent="0">
              <a:buNone/>
            </a:pPr>
            <a:r>
              <a:rPr lang="en-GB" sz="4400" dirty="0"/>
              <a:t>So from September to Advent (which begins at the end of November) we’re going to be exploring how the power of God is released through us.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23875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B5C7F-E4D3-44F6-5D7F-D48BA3759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7517"/>
            <a:ext cx="10515600" cy="55594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4800" dirty="0"/>
              <a:t>And by saying </a:t>
            </a:r>
            <a:r>
              <a:rPr lang="en-GB" sz="4800" u="sng" dirty="0"/>
              <a:t>we’re going to be exploring</a:t>
            </a:r>
            <a:r>
              <a:rPr lang="en-GB" sz="4800" dirty="0"/>
              <a:t>, we mean all of us, potentially.</a:t>
            </a:r>
          </a:p>
          <a:p>
            <a:pPr marL="0" indent="0">
              <a:buNone/>
            </a:pPr>
            <a:br>
              <a:rPr lang="en-GB" sz="4800" dirty="0"/>
            </a:br>
            <a:endParaRPr lang="en-GB" sz="4800" dirty="0"/>
          </a:p>
          <a:p>
            <a:pPr marL="0" indent="0">
              <a:buNone/>
            </a:pPr>
            <a:r>
              <a:rPr lang="en-GB" sz="4800" dirty="0"/>
              <a:t>And so I’m going to offer you an opportunity and an invitation.</a:t>
            </a:r>
          </a:p>
          <a:p>
            <a:pPr marL="0" indent="0">
              <a:buNone/>
            </a:pPr>
            <a:br>
              <a:rPr lang="en-GB" dirty="0"/>
            </a:br>
            <a:endParaRPr lang="en-GB" dirty="0"/>
          </a:p>
          <a:p>
            <a:pPr marL="0" indent="0">
              <a:buNone/>
            </a:pPr>
            <a:br>
              <a:rPr lang="en-GB" sz="4400" dirty="0"/>
            </a:br>
            <a:endParaRPr lang="en-GB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85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B5C7F-E4D3-44F6-5D7F-D48BA3759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7517"/>
            <a:ext cx="10515600" cy="55594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/>
              <a:t>We are dividing the</a:t>
            </a:r>
          </a:p>
          <a:p>
            <a:pPr marL="0" indent="0">
              <a:buNone/>
            </a:pPr>
            <a:r>
              <a:rPr lang="en-GB" sz="4400" dirty="0"/>
              <a:t>12 weeks</a:t>
            </a:r>
          </a:p>
          <a:p>
            <a:pPr marL="0" indent="0">
              <a:buNone/>
            </a:pPr>
            <a:endParaRPr lang="en-GB" sz="4400" dirty="0"/>
          </a:p>
          <a:p>
            <a:pPr marL="0" indent="0">
              <a:buNone/>
            </a:pPr>
            <a:r>
              <a:rPr lang="en-GB" sz="4400" dirty="0"/>
              <a:t>into 3 blocks,</a:t>
            </a:r>
          </a:p>
          <a:p>
            <a:pPr marL="0" indent="0">
              <a:buNone/>
            </a:pPr>
            <a:endParaRPr lang="en-GB" sz="4400" dirty="0"/>
          </a:p>
          <a:p>
            <a:pPr marL="0" indent="0">
              <a:buNone/>
            </a:pPr>
            <a:r>
              <a:rPr lang="en-GB" sz="4400" dirty="0"/>
              <a:t>each block consisting of</a:t>
            </a:r>
          </a:p>
          <a:p>
            <a:pPr marL="0" indent="0">
              <a:buNone/>
            </a:pPr>
            <a:r>
              <a:rPr lang="en-GB" sz="4400" dirty="0"/>
              <a:t>4 weeks.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48379C-A794-ECE0-3333-EE982A90154A}"/>
              </a:ext>
            </a:extLst>
          </p:cNvPr>
          <p:cNvSpPr txBox="1"/>
          <p:nvPr/>
        </p:nvSpPr>
        <p:spPr>
          <a:xfrm>
            <a:off x="-3491345" y="-127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28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48379C-A794-ECE0-3333-EE982A90154A}"/>
              </a:ext>
            </a:extLst>
          </p:cNvPr>
          <p:cNvSpPr txBox="1"/>
          <p:nvPr/>
        </p:nvSpPr>
        <p:spPr>
          <a:xfrm>
            <a:off x="-3491345" y="-127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445660-4D9D-25B3-1646-FFF8F043878E}"/>
              </a:ext>
            </a:extLst>
          </p:cNvPr>
          <p:cNvSpPr/>
          <p:nvPr/>
        </p:nvSpPr>
        <p:spPr>
          <a:xfrm>
            <a:off x="1969477" y="1997612"/>
            <a:ext cx="1041009" cy="3727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67AD98-5B7F-D597-BE4E-73D36149DC40}"/>
              </a:ext>
            </a:extLst>
          </p:cNvPr>
          <p:cNvSpPr/>
          <p:nvPr/>
        </p:nvSpPr>
        <p:spPr>
          <a:xfrm>
            <a:off x="3810000" y="1997612"/>
            <a:ext cx="1041009" cy="3727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773F897-E15E-83FE-BB42-F930E824ACA3}"/>
              </a:ext>
            </a:extLst>
          </p:cNvPr>
          <p:cNvSpPr/>
          <p:nvPr/>
        </p:nvSpPr>
        <p:spPr>
          <a:xfrm>
            <a:off x="5650523" y="1997611"/>
            <a:ext cx="1041009" cy="3727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AFF8626-1DC0-1E97-71B1-F353914A7B3D}"/>
              </a:ext>
            </a:extLst>
          </p:cNvPr>
          <p:cNvSpPr/>
          <p:nvPr/>
        </p:nvSpPr>
        <p:spPr>
          <a:xfrm>
            <a:off x="7704406" y="1997611"/>
            <a:ext cx="1041009" cy="3727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F1E114-96AE-354A-19B5-769A51C018BD}"/>
              </a:ext>
            </a:extLst>
          </p:cNvPr>
          <p:cNvSpPr txBox="1"/>
          <p:nvPr/>
        </p:nvSpPr>
        <p:spPr>
          <a:xfrm>
            <a:off x="2110154" y="1491176"/>
            <a:ext cx="7144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err="1"/>
              <a:t>th</a:t>
            </a:r>
            <a:endParaRPr lang="en-US" sz="3200" dirty="0"/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A3C01F-BD07-9A82-16FA-AA7ABDFE6AD5}"/>
              </a:ext>
            </a:extLst>
          </p:cNvPr>
          <p:cNvSpPr txBox="1"/>
          <p:nvPr/>
        </p:nvSpPr>
        <p:spPr>
          <a:xfrm>
            <a:off x="7867667" y="1508814"/>
            <a:ext cx="8777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err="1"/>
              <a:t>th</a:t>
            </a:r>
            <a:endParaRPr lang="en-US" sz="3200" dirty="0"/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12F643-F309-E4C5-D3AD-402BA6790267}"/>
              </a:ext>
            </a:extLst>
          </p:cNvPr>
          <p:cNvSpPr txBox="1"/>
          <p:nvPr/>
        </p:nvSpPr>
        <p:spPr>
          <a:xfrm>
            <a:off x="5789716" y="1508814"/>
            <a:ext cx="9018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err="1"/>
              <a:t>th</a:t>
            </a:r>
            <a:endParaRPr lang="en-US" sz="3200" dirty="0"/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EC884A-40EC-8EE4-6850-48318873829C}"/>
              </a:ext>
            </a:extLst>
          </p:cNvPr>
          <p:cNvSpPr txBox="1"/>
          <p:nvPr/>
        </p:nvSpPr>
        <p:spPr>
          <a:xfrm>
            <a:off x="3875027" y="1491176"/>
            <a:ext cx="97598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err="1"/>
              <a:t>th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108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B5C7F-E4D3-44F6-5D7F-D48BA3759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7517"/>
            <a:ext cx="10515600" cy="55594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dirty="0"/>
              <a:t>We are looking at theme of</a:t>
            </a:r>
          </a:p>
          <a:p>
            <a:pPr marL="0" indent="0">
              <a:buNone/>
            </a:pPr>
            <a:r>
              <a:rPr lang="en-GB" sz="4400" i="1" dirty="0"/>
              <a:t>His power being released through us</a:t>
            </a:r>
          </a:p>
          <a:p>
            <a:pPr marL="0" indent="0">
              <a:buNone/>
            </a:pPr>
            <a:r>
              <a:rPr lang="en-GB" sz="4400" dirty="0"/>
              <a:t>through 4 different streams.</a:t>
            </a:r>
          </a:p>
          <a:p>
            <a:r>
              <a:rPr lang="en-GB" sz="4400" dirty="0"/>
              <a:t>Worship</a:t>
            </a:r>
          </a:p>
          <a:p>
            <a:r>
              <a:rPr lang="en-GB" sz="4400" dirty="0"/>
              <a:t>Prayer</a:t>
            </a:r>
          </a:p>
          <a:p>
            <a:r>
              <a:rPr lang="en-GB" sz="4400" dirty="0"/>
              <a:t>Prophecy</a:t>
            </a:r>
          </a:p>
          <a:p>
            <a:r>
              <a:rPr lang="en-GB" sz="4400" dirty="0"/>
              <a:t>Fellowship</a:t>
            </a:r>
            <a:endParaRPr lang="en-US" sz="4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48379C-A794-ECE0-3333-EE982A90154A}"/>
              </a:ext>
            </a:extLst>
          </p:cNvPr>
          <p:cNvSpPr txBox="1"/>
          <p:nvPr/>
        </p:nvSpPr>
        <p:spPr>
          <a:xfrm>
            <a:off x="-3491345" y="-127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5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B5C7F-E4D3-44F6-5D7F-D48BA3759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7517"/>
            <a:ext cx="10515600" cy="55594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/>
              <a:t>So</a:t>
            </a:r>
          </a:p>
          <a:p>
            <a:pPr marL="0" indent="0">
              <a:buNone/>
            </a:pPr>
            <a:r>
              <a:rPr lang="en-GB" sz="4400" dirty="0"/>
              <a:t>each block of 4 Sundays</a:t>
            </a:r>
          </a:p>
          <a:p>
            <a:pPr marL="0" indent="0">
              <a:buNone/>
            </a:pPr>
            <a:r>
              <a:rPr lang="en-GB" sz="4400" dirty="0"/>
              <a:t>will be based in turn</a:t>
            </a:r>
          </a:p>
          <a:p>
            <a:pPr marL="0" indent="0">
              <a:buNone/>
            </a:pPr>
            <a:r>
              <a:rPr lang="en-GB" sz="4400" dirty="0"/>
              <a:t>in each of those 4 streams.</a:t>
            </a:r>
          </a:p>
          <a:p>
            <a:pPr marL="0" indent="0">
              <a:buNone/>
            </a:pPr>
            <a:br>
              <a:rPr lang="en-GB" dirty="0"/>
            </a:br>
            <a:endParaRPr lang="en-GB" dirty="0"/>
          </a:p>
          <a:p>
            <a:pPr marL="0" indent="0">
              <a:buNone/>
            </a:pPr>
            <a:br>
              <a:rPr lang="en-GB" sz="4400" dirty="0"/>
            </a:br>
            <a:endParaRPr lang="en-GB" sz="4400" dirty="0"/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48379C-A794-ECE0-3333-EE982A90154A}"/>
              </a:ext>
            </a:extLst>
          </p:cNvPr>
          <p:cNvSpPr txBox="1"/>
          <p:nvPr/>
        </p:nvSpPr>
        <p:spPr>
          <a:xfrm>
            <a:off x="-3491345" y="-127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25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48379C-A794-ECE0-3333-EE982A90154A}"/>
              </a:ext>
            </a:extLst>
          </p:cNvPr>
          <p:cNvSpPr txBox="1"/>
          <p:nvPr/>
        </p:nvSpPr>
        <p:spPr>
          <a:xfrm>
            <a:off x="-3491345" y="-127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445660-4D9D-25B3-1646-FFF8F043878E}"/>
              </a:ext>
            </a:extLst>
          </p:cNvPr>
          <p:cNvSpPr/>
          <p:nvPr/>
        </p:nvSpPr>
        <p:spPr>
          <a:xfrm>
            <a:off x="1969477" y="1997612"/>
            <a:ext cx="1041009" cy="3727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67AD98-5B7F-D597-BE4E-73D36149DC40}"/>
              </a:ext>
            </a:extLst>
          </p:cNvPr>
          <p:cNvSpPr/>
          <p:nvPr/>
        </p:nvSpPr>
        <p:spPr>
          <a:xfrm>
            <a:off x="3810000" y="1997612"/>
            <a:ext cx="1041009" cy="3727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773F897-E15E-83FE-BB42-F930E824ACA3}"/>
              </a:ext>
            </a:extLst>
          </p:cNvPr>
          <p:cNvSpPr/>
          <p:nvPr/>
        </p:nvSpPr>
        <p:spPr>
          <a:xfrm>
            <a:off x="5650523" y="1997611"/>
            <a:ext cx="1041009" cy="3727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AFF8626-1DC0-1E97-71B1-F353914A7B3D}"/>
              </a:ext>
            </a:extLst>
          </p:cNvPr>
          <p:cNvSpPr/>
          <p:nvPr/>
        </p:nvSpPr>
        <p:spPr>
          <a:xfrm>
            <a:off x="7704406" y="1997611"/>
            <a:ext cx="1041009" cy="3727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F1E114-96AE-354A-19B5-769A51C018BD}"/>
              </a:ext>
            </a:extLst>
          </p:cNvPr>
          <p:cNvSpPr txBox="1"/>
          <p:nvPr/>
        </p:nvSpPr>
        <p:spPr>
          <a:xfrm>
            <a:off x="2110154" y="1491176"/>
            <a:ext cx="7144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err="1"/>
              <a:t>th</a:t>
            </a:r>
            <a:endParaRPr lang="en-US" sz="3200" dirty="0"/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A3C01F-BD07-9A82-16FA-AA7ABDFE6AD5}"/>
              </a:ext>
            </a:extLst>
          </p:cNvPr>
          <p:cNvSpPr txBox="1"/>
          <p:nvPr/>
        </p:nvSpPr>
        <p:spPr>
          <a:xfrm>
            <a:off x="7867667" y="1508814"/>
            <a:ext cx="8777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err="1"/>
              <a:t>th</a:t>
            </a:r>
            <a:endParaRPr lang="en-US" sz="3200" dirty="0"/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12F643-F309-E4C5-D3AD-402BA6790267}"/>
              </a:ext>
            </a:extLst>
          </p:cNvPr>
          <p:cNvSpPr txBox="1"/>
          <p:nvPr/>
        </p:nvSpPr>
        <p:spPr>
          <a:xfrm>
            <a:off x="5789716" y="1508814"/>
            <a:ext cx="9018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err="1"/>
              <a:t>th</a:t>
            </a:r>
            <a:endParaRPr lang="en-US" sz="3200" dirty="0"/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EC884A-40EC-8EE4-6850-48318873829C}"/>
              </a:ext>
            </a:extLst>
          </p:cNvPr>
          <p:cNvSpPr txBox="1"/>
          <p:nvPr/>
        </p:nvSpPr>
        <p:spPr>
          <a:xfrm>
            <a:off x="3875027" y="1491176"/>
            <a:ext cx="97598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err="1"/>
              <a:t>th</a:t>
            </a:r>
            <a:endParaRPr lang="en-US" sz="3200" dirty="0"/>
          </a:p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435D1E-5AC6-2E32-2222-19D44961BACD}"/>
              </a:ext>
            </a:extLst>
          </p:cNvPr>
          <p:cNvSpPr txBox="1"/>
          <p:nvPr/>
        </p:nvSpPr>
        <p:spPr>
          <a:xfrm rot="16200000">
            <a:off x="870985" y="3674104"/>
            <a:ext cx="3063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Worship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A19D75-680F-5E5C-84A8-04A3F1F44E3E}"/>
              </a:ext>
            </a:extLst>
          </p:cNvPr>
          <p:cNvSpPr txBox="1"/>
          <p:nvPr/>
        </p:nvSpPr>
        <p:spPr>
          <a:xfrm rot="16200000">
            <a:off x="6628498" y="3674103"/>
            <a:ext cx="3063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Fellowship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EBF804-7F63-750A-8F8B-7165C84F83D6}"/>
              </a:ext>
            </a:extLst>
          </p:cNvPr>
          <p:cNvSpPr txBox="1"/>
          <p:nvPr/>
        </p:nvSpPr>
        <p:spPr>
          <a:xfrm rot="16200000">
            <a:off x="4564443" y="3642762"/>
            <a:ext cx="3063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Prophecy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802D068-84C6-7867-655E-0697FD418762}"/>
              </a:ext>
            </a:extLst>
          </p:cNvPr>
          <p:cNvSpPr txBox="1"/>
          <p:nvPr/>
        </p:nvSpPr>
        <p:spPr>
          <a:xfrm rot="16200000">
            <a:off x="2613240" y="3663681"/>
            <a:ext cx="3063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Prayer</a:t>
            </a:r>
          </a:p>
        </p:txBody>
      </p:sp>
    </p:spTree>
    <p:extLst>
      <p:ext uri="{BB962C8B-B14F-4D97-AF65-F5344CB8AC3E}">
        <p14:creationId xmlns:p14="http://schemas.microsoft.com/office/powerpoint/2010/main" val="3191928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665</Words>
  <Application>Microsoft Macintosh PowerPoint</Application>
  <PresentationFormat>Widescreen</PresentationFormat>
  <Paragraphs>129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Our Autumn series –  an opportunity &amp; invitation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Autumn teaching series - An opportunity &amp; invitation</dc:title>
  <dc:creator>David Vickers</dc:creator>
  <cp:lastModifiedBy>David Vickers</cp:lastModifiedBy>
  <cp:revision>5</cp:revision>
  <dcterms:created xsi:type="dcterms:W3CDTF">2022-07-07T15:35:41Z</dcterms:created>
  <dcterms:modified xsi:type="dcterms:W3CDTF">2022-07-08T18:11:41Z</dcterms:modified>
</cp:coreProperties>
</file>