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8"/>
  </p:notesMasterIdLst>
  <p:sldIdLst>
    <p:sldId id="256" r:id="rId2"/>
    <p:sldId id="338" r:id="rId3"/>
    <p:sldId id="340" r:id="rId4"/>
    <p:sldId id="326" r:id="rId5"/>
    <p:sldId id="260" r:id="rId6"/>
    <p:sldId id="370" r:id="rId7"/>
    <p:sldId id="261" r:id="rId8"/>
    <p:sldId id="330" r:id="rId9"/>
    <p:sldId id="339" r:id="rId10"/>
    <p:sldId id="324" r:id="rId11"/>
    <p:sldId id="327" r:id="rId12"/>
    <p:sldId id="342" r:id="rId13"/>
    <p:sldId id="316" r:id="rId14"/>
    <p:sldId id="371" r:id="rId15"/>
    <p:sldId id="290" r:id="rId16"/>
    <p:sldId id="262" r:id="rId17"/>
    <p:sldId id="264" r:id="rId18"/>
    <p:sldId id="362" r:id="rId19"/>
    <p:sldId id="361" r:id="rId20"/>
    <p:sldId id="265" r:id="rId21"/>
    <p:sldId id="268" r:id="rId22"/>
    <p:sldId id="291" r:id="rId23"/>
    <p:sldId id="269" r:id="rId24"/>
    <p:sldId id="270" r:id="rId25"/>
    <p:sldId id="271" r:id="rId26"/>
    <p:sldId id="286" r:id="rId27"/>
    <p:sldId id="293" r:id="rId28"/>
    <p:sldId id="272" r:id="rId29"/>
    <p:sldId id="278" r:id="rId30"/>
    <p:sldId id="365" r:id="rId31"/>
    <p:sldId id="363" r:id="rId32"/>
    <p:sldId id="279" r:id="rId33"/>
    <p:sldId id="313" r:id="rId34"/>
    <p:sldId id="315" r:id="rId35"/>
    <p:sldId id="372" r:id="rId36"/>
    <p:sldId id="373" r:id="rId37"/>
    <p:sldId id="318" r:id="rId38"/>
    <p:sldId id="355" r:id="rId39"/>
    <p:sldId id="351" r:id="rId40"/>
    <p:sldId id="282" r:id="rId41"/>
    <p:sldId id="283" r:id="rId42"/>
    <p:sldId id="366" r:id="rId43"/>
    <p:sldId id="287" r:id="rId44"/>
    <p:sldId id="288" r:id="rId45"/>
    <p:sldId id="328" r:id="rId46"/>
    <p:sldId id="367" r:id="rId47"/>
    <p:sldId id="332" r:id="rId48"/>
    <p:sldId id="289" r:id="rId49"/>
    <p:sldId id="374" r:id="rId50"/>
    <p:sldId id="378" r:id="rId51"/>
    <p:sldId id="376" r:id="rId52"/>
    <p:sldId id="377" r:id="rId53"/>
    <p:sldId id="375" r:id="rId54"/>
    <p:sldId id="379" r:id="rId55"/>
    <p:sldId id="380" r:id="rId56"/>
    <p:sldId id="381"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3"/>
    <p:restoredTop sz="94694"/>
  </p:normalViewPr>
  <p:slideViewPr>
    <p:cSldViewPr snapToGrid="0" snapToObjects="1">
      <p:cViewPr varScale="1">
        <p:scale>
          <a:sx n="121" d="100"/>
          <a:sy n="121" d="100"/>
        </p:scale>
        <p:origin x="456"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B5298D-C0EF-4DBD-86B3-9721272AF38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AAE71EA-11E3-4D6C-B948-4C34A94A3076}">
      <dgm:prSet/>
      <dgm:spPr/>
      <dgm:t>
        <a:bodyPr/>
        <a:lstStyle/>
        <a:p>
          <a:r>
            <a:rPr lang="en-US" b="1"/>
            <a:t>The commission of the church</a:t>
          </a:r>
          <a:endParaRPr lang="en-US"/>
        </a:p>
      </dgm:t>
    </dgm:pt>
    <dgm:pt modelId="{8D2E2F46-C301-4E23-9402-69FA528996C9}" type="parTrans" cxnId="{25194D5E-6228-447E-841F-136A5EFE3C5E}">
      <dgm:prSet/>
      <dgm:spPr/>
      <dgm:t>
        <a:bodyPr/>
        <a:lstStyle/>
        <a:p>
          <a:endParaRPr lang="en-US"/>
        </a:p>
      </dgm:t>
    </dgm:pt>
    <dgm:pt modelId="{B677DBCC-C25B-49F3-B982-A56CC8CF0D27}" type="sibTrans" cxnId="{25194D5E-6228-447E-841F-136A5EFE3C5E}">
      <dgm:prSet/>
      <dgm:spPr/>
      <dgm:t>
        <a:bodyPr/>
        <a:lstStyle/>
        <a:p>
          <a:endParaRPr lang="en-US"/>
        </a:p>
      </dgm:t>
    </dgm:pt>
    <dgm:pt modelId="{2276DCF6-5ED7-44D8-BFF1-C7D8CB44AD33}">
      <dgm:prSet/>
      <dgm:spPr/>
      <dgm:t>
        <a:bodyPr/>
        <a:lstStyle/>
        <a:p>
          <a:r>
            <a:rPr lang="en-US" b="1"/>
            <a:t>is to make</a:t>
          </a:r>
          <a:endParaRPr lang="en-US"/>
        </a:p>
      </dgm:t>
    </dgm:pt>
    <dgm:pt modelId="{CA16BEF1-D14F-49A7-877F-E5CC0C484DAB}" type="parTrans" cxnId="{A3E3C97D-3D53-4137-883C-13EEAA586E8C}">
      <dgm:prSet/>
      <dgm:spPr/>
      <dgm:t>
        <a:bodyPr/>
        <a:lstStyle/>
        <a:p>
          <a:endParaRPr lang="en-US"/>
        </a:p>
      </dgm:t>
    </dgm:pt>
    <dgm:pt modelId="{452CD326-0001-48FE-98C5-52005546374A}" type="sibTrans" cxnId="{A3E3C97D-3D53-4137-883C-13EEAA586E8C}">
      <dgm:prSet/>
      <dgm:spPr/>
      <dgm:t>
        <a:bodyPr/>
        <a:lstStyle/>
        <a:p>
          <a:endParaRPr lang="en-US"/>
        </a:p>
      </dgm:t>
    </dgm:pt>
    <dgm:pt modelId="{0F6B4644-1E96-4D2C-9901-370082B02E51}">
      <dgm:prSet/>
      <dgm:spPr/>
      <dgm:t>
        <a:bodyPr/>
        <a:lstStyle/>
        <a:p>
          <a:r>
            <a:rPr lang="en-US" b="1"/>
            <a:t>disciples</a:t>
          </a:r>
          <a:endParaRPr lang="en-US"/>
        </a:p>
      </dgm:t>
    </dgm:pt>
    <dgm:pt modelId="{ED81A6F5-A362-4929-91FC-E69985EF5F1E}" type="parTrans" cxnId="{3D36F20B-CA78-4FB8-8F4B-E138AC8B1A67}">
      <dgm:prSet/>
      <dgm:spPr/>
      <dgm:t>
        <a:bodyPr/>
        <a:lstStyle/>
        <a:p>
          <a:endParaRPr lang="en-US"/>
        </a:p>
      </dgm:t>
    </dgm:pt>
    <dgm:pt modelId="{E0EBB97E-8B81-4CF3-BD6A-9494FC4B2F31}" type="sibTrans" cxnId="{3D36F20B-CA78-4FB8-8F4B-E138AC8B1A67}">
      <dgm:prSet/>
      <dgm:spPr/>
      <dgm:t>
        <a:bodyPr/>
        <a:lstStyle/>
        <a:p>
          <a:endParaRPr lang="en-US"/>
        </a:p>
      </dgm:t>
    </dgm:pt>
    <dgm:pt modelId="{7714E158-BE51-4FF5-B983-13A5CC9E11E1}">
      <dgm:prSet/>
      <dgm:spPr/>
      <dgm:t>
        <a:bodyPr/>
        <a:lstStyle/>
        <a:p>
          <a:r>
            <a:rPr lang="en-US" b="1"/>
            <a:t>not</a:t>
          </a:r>
          <a:endParaRPr lang="en-US"/>
        </a:p>
      </dgm:t>
    </dgm:pt>
    <dgm:pt modelId="{59CA9CA3-B5AA-4506-85BC-7E8BDD0434EA}" type="parTrans" cxnId="{A9A36CDE-CA20-4D86-B2B2-2E9498875560}">
      <dgm:prSet/>
      <dgm:spPr/>
      <dgm:t>
        <a:bodyPr/>
        <a:lstStyle/>
        <a:p>
          <a:endParaRPr lang="en-US"/>
        </a:p>
      </dgm:t>
    </dgm:pt>
    <dgm:pt modelId="{FE834AEA-3CB9-4554-95D6-5392167E09FF}" type="sibTrans" cxnId="{A9A36CDE-CA20-4D86-B2B2-2E9498875560}">
      <dgm:prSet/>
      <dgm:spPr/>
      <dgm:t>
        <a:bodyPr/>
        <a:lstStyle/>
        <a:p>
          <a:endParaRPr lang="en-US"/>
        </a:p>
      </dgm:t>
    </dgm:pt>
    <dgm:pt modelId="{014C071E-A6E2-4107-A448-1FC544BDBB32}">
      <dgm:prSet/>
      <dgm:spPr/>
      <dgm:t>
        <a:bodyPr/>
        <a:lstStyle/>
        <a:p>
          <a:r>
            <a:rPr lang="en-US" b="1"/>
            <a:t>converts </a:t>
          </a:r>
          <a:endParaRPr lang="en-US"/>
        </a:p>
      </dgm:t>
    </dgm:pt>
    <dgm:pt modelId="{7E4E6487-55E3-4DA7-89E7-447D01087695}" type="parTrans" cxnId="{0C74905A-8FDF-4CA3-A844-0691B7FF17EF}">
      <dgm:prSet/>
      <dgm:spPr/>
      <dgm:t>
        <a:bodyPr/>
        <a:lstStyle/>
        <a:p>
          <a:endParaRPr lang="en-US"/>
        </a:p>
      </dgm:t>
    </dgm:pt>
    <dgm:pt modelId="{BF8DFB50-213E-4BB0-A4E2-4D83DE60E998}" type="sibTrans" cxnId="{0C74905A-8FDF-4CA3-A844-0691B7FF17EF}">
      <dgm:prSet/>
      <dgm:spPr/>
      <dgm:t>
        <a:bodyPr/>
        <a:lstStyle/>
        <a:p>
          <a:endParaRPr lang="en-US"/>
        </a:p>
      </dgm:t>
    </dgm:pt>
    <dgm:pt modelId="{F8909B81-42FB-884E-AA18-5A483CD1B9F0}" type="pres">
      <dgm:prSet presAssocID="{C2B5298D-C0EF-4DBD-86B3-9721272AF38F}" presName="vert0" presStyleCnt="0">
        <dgm:presLayoutVars>
          <dgm:dir/>
          <dgm:animOne val="branch"/>
          <dgm:animLvl val="lvl"/>
        </dgm:presLayoutVars>
      </dgm:prSet>
      <dgm:spPr/>
    </dgm:pt>
    <dgm:pt modelId="{23A25B6E-5697-0245-BBE8-C11844FF477A}" type="pres">
      <dgm:prSet presAssocID="{DAAE71EA-11E3-4D6C-B948-4C34A94A3076}" presName="thickLine" presStyleLbl="alignNode1" presStyleIdx="0" presStyleCnt="5"/>
      <dgm:spPr/>
    </dgm:pt>
    <dgm:pt modelId="{9D632042-B8B9-014E-A6A6-AA01F7A86688}" type="pres">
      <dgm:prSet presAssocID="{DAAE71EA-11E3-4D6C-B948-4C34A94A3076}" presName="horz1" presStyleCnt="0"/>
      <dgm:spPr/>
    </dgm:pt>
    <dgm:pt modelId="{A439D96F-8544-C74E-BA87-3B1B74B426AE}" type="pres">
      <dgm:prSet presAssocID="{DAAE71EA-11E3-4D6C-B948-4C34A94A3076}" presName="tx1" presStyleLbl="revTx" presStyleIdx="0" presStyleCnt="5"/>
      <dgm:spPr/>
    </dgm:pt>
    <dgm:pt modelId="{B1C916AD-4757-6B4E-B3DE-2F32EB911997}" type="pres">
      <dgm:prSet presAssocID="{DAAE71EA-11E3-4D6C-B948-4C34A94A3076}" presName="vert1" presStyleCnt="0"/>
      <dgm:spPr/>
    </dgm:pt>
    <dgm:pt modelId="{C0D96684-4C39-7545-93AB-9B1FD723F3ED}" type="pres">
      <dgm:prSet presAssocID="{2276DCF6-5ED7-44D8-BFF1-C7D8CB44AD33}" presName="thickLine" presStyleLbl="alignNode1" presStyleIdx="1" presStyleCnt="5"/>
      <dgm:spPr/>
    </dgm:pt>
    <dgm:pt modelId="{A9DDC8AA-C5ED-A746-A398-D77A17AF01C9}" type="pres">
      <dgm:prSet presAssocID="{2276DCF6-5ED7-44D8-BFF1-C7D8CB44AD33}" presName="horz1" presStyleCnt="0"/>
      <dgm:spPr/>
    </dgm:pt>
    <dgm:pt modelId="{427A7AD6-4676-CE4B-B44F-74FAB2B3137A}" type="pres">
      <dgm:prSet presAssocID="{2276DCF6-5ED7-44D8-BFF1-C7D8CB44AD33}" presName="tx1" presStyleLbl="revTx" presStyleIdx="1" presStyleCnt="5"/>
      <dgm:spPr/>
    </dgm:pt>
    <dgm:pt modelId="{C35C5B65-1473-BC43-98A9-8440BA1F732D}" type="pres">
      <dgm:prSet presAssocID="{2276DCF6-5ED7-44D8-BFF1-C7D8CB44AD33}" presName="vert1" presStyleCnt="0"/>
      <dgm:spPr/>
    </dgm:pt>
    <dgm:pt modelId="{87887D64-45B2-864F-A9C4-B8F8158DE76C}" type="pres">
      <dgm:prSet presAssocID="{0F6B4644-1E96-4D2C-9901-370082B02E51}" presName="thickLine" presStyleLbl="alignNode1" presStyleIdx="2" presStyleCnt="5"/>
      <dgm:spPr/>
    </dgm:pt>
    <dgm:pt modelId="{6B7C3B91-2F97-FE46-820E-8D4067EF2B70}" type="pres">
      <dgm:prSet presAssocID="{0F6B4644-1E96-4D2C-9901-370082B02E51}" presName="horz1" presStyleCnt="0"/>
      <dgm:spPr/>
    </dgm:pt>
    <dgm:pt modelId="{ABBA2064-A204-A64C-B9AE-18DBFC80C391}" type="pres">
      <dgm:prSet presAssocID="{0F6B4644-1E96-4D2C-9901-370082B02E51}" presName="tx1" presStyleLbl="revTx" presStyleIdx="2" presStyleCnt="5"/>
      <dgm:spPr/>
    </dgm:pt>
    <dgm:pt modelId="{F0B557F9-2E9C-6742-916E-B7E1B4D30B60}" type="pres">
      <dgm:prSet presAssocID="{0F6B4644-1E96-4D2C-9901-370082B02E51}" presName="vert1" presStyleCnt="0"/>
      <dgm:spPr/>
    </dgm:pt>
    <dgm:pt modelId="{758675E8-3C6B-B448-AE2D-8ED4D62A0186}" type="pres">
      <dgm:prSet presAssocID="{7714E158-BE51-4FF5-B983-13A5CC9E11E1}" presName="thickLine" presStyleLbl="alignNode1" presStyleIdx="3" presStyleCnt="5"/>
      <dgm:spPr/>
    </dgm:pt>
    <dgm:pt modelId="{2E6DB653-D1EB-794E-B9BB-1270F819626F}" type="pres">
      <dgm:prSet presAssocID="{7714E158-BE51-4FF5-B983-13A5CC9E11E1}" presName="horz1" presStyleCnt="0"/>
      <dgm:spPr/>
    </dgm:pt>
    <dgm:pt modelId="{FDC4BAF9-AC5C-034F-B66B-237678D3FB51}" type="pres">
      <dgm:prSet presAssocID="{7714E158-BE51-4FF5-B983-13A5CC9E11E1}" presName="tx1" presStyleLbl="revTx" presStyleIdx="3" presStyleCnt="5"/>
      <dgm:spPr/>
    </dgm:pt>
    <dgm:pt modelId="{93C07AFF-AC5E-0247-98EA-1CA598E91011}" type="pres">
      <dgm:prSet presAssocID="{7714E158-BE51-4FF5-B983-13A5CC9E11E1}" presName="vert1" presStyleCnt="0"/>
      <dgm:spPr/>
    </dgm:pt>
    <dgm:pt modelId="{06842ECB-DD8A-CB42-903A-F9F310383549}" type="pres">
      <dgm:prSet presAssocID="{014C071E-A6E2-4107-A448-1FC544BDBB32}" presName="thickLine" presStyleLbl="alignNode1" presStyleIdx="4" presStyleCnt="5"/>
      <dgm:spPr/>
    </dgm:pt>
    <dgm:pt modelId="{26E5D85D-810E-8845-8062-9059A25B2DD2}" type="pres">
      <dgm:prSet presAssocID="{014C071E-A6E2-4107-A448-1FC544BDBB32}" presName="horz1" presStyleCnt="0"/>
      <dgm:spPr/>
    </dgm:pt>
    <dgm:pt modelId="{46840B6B-097A-A842-A0AB-46EB1422373D}" type="pres">
      <dgm:prSet presAssocID="{014C071E-A6E2-4107-A448-1FC544BDBB32}" presName="tx1" presStyleLbl="revTx" presStyleIdx="4" presStyleCnt="5"/>
      <dgm:spPr/>
    </dgm:pt>
    <dgm:pt modelId="{729D587F-393C-8F41-A2C8-56FC33DFD382}" type="pres">
      <dgm:prSet presAssocID="{014C071E-A6E2-4107-A448-1FC544BDBB32}" presName="vert1" presStyleCnt="0"/>
      <dgm:spPr/>
    </dgm:pt>
  </dgm:ptLst>
  <dgm:cxnLst>
    <dgm:cxn modelId="{3D36F20B-CA78-4FB8-8F4B-E138AC8B1A67}" srcId="{C2B5298D-C0EF-4DBD-86B3-9721272AF38F}" destId="{0F6B4644-1E96-4D2C-9901-370082B02E51}" srcOrd="2" destOrd="0" parTransId="{ED81A6F5-A362-4929-91FC-E69985EF5F1E}" sibTransId="{E0EBB97E-8B81-4CF3-BD6A-9494FC4B2F31}"/>
    <dgm:cxn modelId="{E1F8A11C-CE3C-9040-9A3E-637744D584E6}" type="presOf" srcId="{DAAE71EA-11E3-4D6C-B948-4C34A94A3076}" destId="{A439D96F-8544-C74E-BA87-3B1B74B426AE}" srcOrd="0" destOrd="0" presId="urn:microsoft.com/office/officeart/2008/layout/LinedList"/>
    <dgm:cxn modelId="{0C74905A-8FDF-4CA3-A844-0691B7FF17EF}" srcId="{C2B5298D-C0EF-4DBD-86B3-9721272AF38F}" destId="{014C071E-A6E2-4107-A448-1FC544BDBB32}" srcOrd="4" destOrd="0" parTransId="{7E4E6487-55E3-4DA7-89E7-447D01087695}" sibTransId="{BF8DFB50-213E-4BB0-A4E2-4D83DE60E998}"/>
    <dgm:cxn modelId="{25194D5E-6228-447E-841F-136A5EFE3C5E}" srcId="{C2B5298D-C0EF-4DBD-86B3-9721272AF38F}" destId="{DAAE71EA-11E3-4D6C-B948-4C34A94A3076}" srcOrd="0" destOrd="0" parTransId="{8D2E2F46-C301-4E23-9402-69FA528996C9}" sibTransId="{B677DBCC-C25B-49F3-B982-A56CC8CF0D27}"/>
    <dgm:cxn modelId="{A3E3C97D-3D53-4137-883C-13EEAA586E8C}" srcId="{C2B5298D-C0EF-4DBD-86B3-9721272AF38F}" destId="{2276DCF6-5ED7-44D8-BFF1-C7D8CB44AD33}" srcOrd="1" destOrd="0" parTransId="{CA16BEF1-D14F-49A7-877F-E5CC0C484DAB}" sibTransId="{452CD326-0001-48FE-98C5-52005546374A}"/>
    <dgm:cxn modelId="{64E2918B-EFF2-DC45-92C6-7E0BEDC21637}" type="presOf" srcId="{C2B5298D-C0EF-4DBD-86B3-9721272AF38F}" destId="{F8909B81-42FB-884E-AA18-5A483CD1B9F0}" srcOrd="0" destOrd="0" presId="urn:microsoft.com/office/officeart/2008/layout/LinedList"/>
    <dgm:cxn modelId="{8C589EA1-3429-A44A-A26A-6FB12FF0B72E}" type="presOf" srcId="{2276DCF6-5ED7-44D8-BFF1-C7D8CB44AD33}" destId="{427A7AD6-4676-CE4B-B44F-74FAB2B3137A}" srcOrd="0" destOrd="0" presId="urn:microsoft.com/office/officeart/2008/layout/LinedList"/>
    <dgm:cxn modelId="{4C090DCA-78DE-6241-B38F-5D7333C35D2C}" type="presOf" srcId="{7714E158-BE51-4FF5-B983-13A5CC9E11E1}" destId="{FDC4BAF9-AC5C-034F-B66B-237678D3FB51}" srcOrd="0" destOrd="0" presId="urn:microsoft.com/office/officeart/2008/layout/LinedList"/>
    <dgm:cxn modelId="{A9A36CDE-CA20-4D86-B2B2-2E9498875560}" srcId="{C2B5298D-C0EF-4DBD-86B3-9721272AF38F}" destId="{7714E158-BE51-4FF5-B983-13A5CC9E11E1}" srcOrd="3" destOrd="0" parTransId="{59CA9CA3-B5AA-4506-85BC-7E8BDD0434EA}" sibTransId="{FE834AEA-3CB9-4554-95D6-5392167E09FF}"/>
    <dgm:cxn modelId="{C4A846DF-112D-7947-9331-0B29763790BF}" type="presOf" srcId="{0F6B4644-1E96-4D2C-9901-370082B02E51}" destId="{ABBA2064-A204-A64C-B9AE-18DBFC80C391}" srcOrd="0" destOrd="0" presId="urn:microsoft.com/office/officeart/2008/layout/LinedList"/>
    <dgm:cxn modelId="{1D4DE7F7-31D3-9C4B-95B3-3301C787954A}" type="presOf" srcId="{014C071E-A6E2-4107-A448-1FC544BDBB32}" destId="{46840B6B-097A-A842-A0AB-46EB1422373D}" srcOrd="0" destOrd="0" presId="urn:microsoft.com/office/officeart/2008/layout/LinedList"/>
    <dgm:cxn modelId="{D3A93773-97BC-7C4A-9572-31D0542CE876}" type="presParOf" srcId="{F8909B81-42FB-884E-AA18-5A483CD1B9F0}" destId="{23A25B6E-5697-0245-BBE8-C11844FF477A}" srcOrd="0" destOrd="0" presId="urn:microsoft.com/office/officeart/2008/layout/LinedList"/>
    <dgm:cxn modelId="{1E3BF7A3-E577-5242-9F59-2BB99C48BB19}" type="presParOf" srcId="{F8909B81-42FB-884E-AA18-5A483CD1B9F0}" destId="{9D632042-B8B9-014E-A6A6-AA01F7A86688}" srcOrd="1" destOrd="0" presId="urn:microsoft.com/office/officeart/2008/layout/LinedList"/>
    <dgm:cxn modelId="{A3E0CA54-A049-B546-A401-110E1E07BFE8}" type="presParOf" srcId="{9D632042-B8B9-014E-A6A6-AA01F7A86688}" destId="{A439D96F-8544-C74E-BA87-3B1B74B426AE}" srcOrd="0" destOrd="0" presId="urn:microsoft.com/office/officeart/2008/layout/LinedList"/>
    <dgm:cxn modelId="{A9B1B234-3C55-1644-A24E-4E517895E83D}" type="presParOf" srcId="{9D632042-B8B9-014E-A6A6-AA01F7A86688}" destId="{B1C916AD-4757-6B4E-B3DE-2F32EB911997}" srcOrd="1" destOrd="0" presId="urn:microsoft.com/office/officeart/2008/layout/LinedList"/>
    <dgm:cxn modelId="{A55CEDA5-CD4F-1C46-B83E-BB2F53D8CEA4}" type="presParOf" srcId="{F8909B81-42FB-884E-AA18-5A483CD1B9F0}" destId="{C0D96684-4C39-7545-93AB-9B1FD723F3ED}" srcOrd="2" destOrd="0" presId="urn:microsoft.com/office/officeart/2008/layout/LinedList"/>
    <dgm:cxn modelId="{B7EFF1DE-016F-1847-A993-ABC7BB370D3F}" type="presParOf" srcId="{F8909B81-42FB-884E-AA18-5A483CD1B9F0}" destId="{A9DDC8AA-C5ED-A746-A398-D77A17AF01C9}" srcOrd="3" destOrd="0" presId="urn:microsoft.com/office/officeart/2008/layout/LinedList"/>
    <dgm:cxn modelId="{050C906E-253F-C248-B6AB-525673270145}" type="presParOf" srcId="{A9DDC8AA-C5ED-A746-A398-D77A17AF01C9}" destId="{427A7AD6-4676-CE4B-B44F-74FAB2B3137A}" srcOrd="0" destOrd="0" presId="urn:microsoft.com/office/officeart/2008/layout/LinedList"/>
    <dgm:cxn modelId="{F6F0507B-A4EF-EB4C-8861-E0146815930D}" type="presParOf" srcId="{A9DDC8AA-C5ED-A746-A398-D77A17AF01C9}" destId="{C35C5B65-1473-BC43-98A9-8440BA1F732D}" srcOrd="1" destOrd="0" presId="urn:microsoft.com/office/officeart/2008/layout/LinedList"/>
    <dgm:cxn modelId="{C3166A9E-12AC-7443-8815-964E546BCC36}" type="presParOf" srcId="{F8909B81-42FB-884E-AA18-5A483CD1B9F0}" destId="{87887D64-45B2-864F-A9C4-B8F8158DE76C}" srcOrd="4" destOrd="0" presId="urn:microsoft.com/office/officeart/2008/layout/LinedList"/>
    <dgm:cxn modelId="{3FE3372E-4532-D24B-9F2A-13117C0E32E5}" type="presParOf" srcId="{F8909B81-42FB-884E-AA18-5A483CD1B9F0}" destId="{6B7C3B91-2F97-FE46-820E-8D4067EF2B70}" srcOrd="5" destOrd="0" presId="urn:microsoft.com/office/officeart/2008/layout/LinedList"/>
    <dgm:cxn modelId="{ADA4E6D7-58BD-7447-9BB3-5D81720A2DD6}" type="presParOf" srcId="{6B7C3B91-2F97-FE46-820E-8D4067EF2B70}" destId="{ABBA2064-A204-A64C-B9AE-18DBFC80C391}" srcOrd="0" destOrd="0" presId="urn:microsoft.com/office/officeart/2008/layout/LinedList"/>
    <dgm:cxn modelId="{31067105-3434-F444-B131-C60A4A15BDDC}" type="presParOf" srcId="{6B7C3B91-2F97-FE46-820E-8D4067EF2B70}" destId="{F0B557F9-2E9C-6742-916E-B7E1B4D30B60}" srcOrd="1" destOrd="0" presId="urn:microsoft.com/office/officeart/2008/layout/LinedList"/>
    <dgm:cxn modelId="{A7909FEF-0E62-E44A-B389-B46104C9C9E7}" type="presParOf" srcId="{F8909B81-42FB-884E-AA18-5A483CD1B9F0}" destId="{758675E8-3C6B-B448-AE2D-8ED4D62A0186}" srcOrd="6" destOrd="0" presId="urn:microsoft.com/office/officeart/2008/layout/LinedList"/>
    <dgm:cxn modelId="{ABCC6904-1B06-3D4C-86A3-8210D12ABAEB}" type="presParOf" srcId="{F8909B81-42FB-884E-AA18-5A483CD1B9F0}" destId="{2E6DB653-D1EB-794E-B9BB-1270F819626F}" srcOrd="7" destOrd="0" presId="urn:microsoft.com/office/officeart/2008/layout/LinedList"/>
    <dgm:cxn modelId="{A3781208-AF86-044F-849B-EDED94B11B73}" type="presParOf" srcId="{2E6DB653-D1EB-794E-B9BB-1270F819626F}" destId="{FDC4BAF9-AC5C-034F-B66B-237678D3FB51}" srcOrd="0" destOrd="0" presId="urn:microsoft.com/office/officeart/2008/layout/LinedList"/>
    <dgm:cxn modelId="{1D65C824-980F-EA41-A6B8-25D9DDAB4F56}" type="presParOf" srcId="{2E6DB653-D1EB-794E-B9BB-1270F819626F}" destId="{93C07AFF-AC5E-0247-98EA-1CA598E91011}" srcOrd="1" destOrd="0" presId="urn:microsoft.com/office/officeart/2008/layout/LinedList"/>
    <dgm:cxn modelId="{90710EA3-5EA0-3640-9B93-5D216AB6B938}" type="presParOf" srcId="{F8909B81-42FB-884E-AA18-5A483CD1B9F0}" destId="{06842ECB-DD8A-CB42-903A-F9F310383549}" srcOrd="8" destOrd="0" presId="urn:microsoft.com/office/officeart/2008/layout/LinedList"/>
    <dgm:cxn modelId="{B56CC76B-3C69-904B-9FD5-C3808638E830}" type="presParOf" srcId="{F8909B81-42FB-884E-AA18-5A483CD1B9F0}" destId="{26E5D85D-810E-8845-8062-9059A25B2DD2}" srcOrd="9" destOrd="0" presId="urn:microsoft.com/office/officeart/2008/layout/LinedList"/>
    <dgm:cxn modelId="{A1A67B52-2379-944C-ACAE-2A895F9413A5}" type="presParOf" srcId="{26E5D85D-810E-8845-8062-9059A25B2DD2}" destId="{46840B6B-097A-A842-A0AB-46EB1422373D}" srcOrd="0" destOrd="0" presId="urn:microsoft.com/office/officeart/2008/layout/LinedList"/>
    <dgm:cxn modelId="{0A63F068-1619-4541-BAF0-674B95EEA871}" type="presParOf" srcId="{26E5D85D-810E-8845-8062-9059A25B2DD2}" destId="{729D587F-393C-8F41-A2C8-56FC33DFD38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E9F7D0-837C-4DE2-AE09-24F247B3C4C8}"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A1634012-B9DB-4AE6-AC17-01CF3B6646F6}">
      <dgm:prSet/>
      <dgm:spPr/>
      <dgm:t>
        <a:bodyPr/>
        <a:lstStyle/>
        <a:p>
          <a:r>
            <a:rPr lang="en-US" b="1"/>
            <a:t>Therefore ..</a:t>
          </a:r>
          <a:endParaRPr lang="en-US"/>
        </a:p>
      </dgm:t>
    </dgm:pt>
    <dgm:pt modelId="{68C8AE9B-DDEC-4DF2-9755-047F1AA00C41}" type="parTrans" cxnId="{C06594B2-9362-4314-96D4-3FC6D48D9C81}">
      <dgm:prSet/>
      <dgm:spPr/>
      <dgm:t>
        <a:bodyPr/>
        <a:lstStyle/>
        <a:p>
          <a:endParaRPr lang="en-US"/>
        </a:p>
      </dgm:t>
    </dgm:pt>
    <dgm:pt modelId="{9C2A6630-51EC-4C99-A187-BBB7D7839DE1}" type="sibTrans" cxnId="{C06594B2-9362-4314-96D4-3FC6D48D9C81}">
      <dgm:prSet/>
      <dgm:spPr/>
      <dgm:t>
        <a:bodyPr/>
        <a:lstStyle/>
        <a:p>
          <a:endParaRPr lang="en-US"/>
        </a:p>
      </dgm:t>
    </dgm:pt>
    <dgm:pt modelId="{43105A9C-E358-4776-AD90-4CAB192272AD}">
      <dgm:prSet/>
      <dgm:spPr/>
      <dgm:t>
        <a:bodyPr/>
        <a:lstStyle/>
        <a:p>
          <a:r>
            <a:rPr lang="en-US" b="1"/>
            <a:t>each of us has a part in fulfilling the mandate.</a:t>
          </a:r>
          <a:endParaRPr lang="en-US"/>
        </a:p>
      </dgm:t>
    </dgm:pt>
    <dgm:pt modelId="{436D6DF5-AE64-46C1-A9EF-9C3A15C332C4}" type="parTrans" cxnId="{6EDB90D2-CF87-417A-8B61-1CBED0BD2C13}">
      <dgm:prSet/>
      <dgm:spPr/>
      <dgm:t>
        <a:bodyPr/>
        <a:lstStyle/>
        <a:p>
          <a:endParaRPr lang="en-US"/>
        </a:p>
      </dgm:t>
    </dgm:pt>
    <dgm:pt modelId="{9BDB99A2-3C23-4425-8F83-5A64EA8BF8F5}" type="sibTrans" cxnId="{6EDB90D2-CF87-417A-8B61-1CBED0BD2C13}">
      <dgm:prSet/>
      <dgm:spPr/>
      <dgm:t>
        <a:bodyPr/>
        <a:lstStyle/>
        <a:p>
          <a:endParaRPr lang="en-US"/>
        </a:p>
      </dgm:t>
    </dgm:pt>
    <dgm:pt modelId="{C099FD01-69BD-408C-9445-292C7F6FD07B}">
      <dgm:prSet/>
      <dgm:spPr/>
      <dgm:t>
        <a:bodyPr/>
        <a:lstStyle/>
        <a:p>
          <a:r>
            <a:rPr lang="en-US" b="1"/>
            <a:t>A vital part.</a:t>
          </a:r>
          <a:endParaRPr lang="en-US"/>
        </a:p>
      </dgm:t>
    </dgm:pt>
    <dgm:pt modelId="{56EE4323-E72C-4C6D-9E7D-3BC10432647B}" type="parTrans" cxnId="{F6C5E5FE-8B87-4412-80AE-2C655EF106A7}">
      <dgm:prSet/>
      <dgm:spPr/>
      <dgm:t>
        <a:bodyPr/>
        <a:lstStyle/>
        <a:p>
          <a:endParaRPr lang="en-US"/>
        </a:p>
      </dgm:t>
    </dgm:pt>
    <dgm:pt modelId="{2DB708C0-476D-4E7B-914F-598400F968D1}" type="sibTrans" cxnId="{F6C5E5FE-8B87-4412-80AE-2C655EF106A7}">
      <dgm:prSet/>
      <dgm:spPr/>
      <dgm:t>
        <a:bodyPr/>
        <a:lstStyle/>
        <a:p>
          <a:endParaRPr lang="en-US"/>
        </a:p>
      </dgm:t>
    </dgm:pt>
    <dgm:pt modelId="{E01DD4C8-0545-7F45-910C-7841BC54390B}" type="pres">
      <dgm:prSet presAssocID="{3BE9F7D0-837C-4DE2-AE09-24F247B3C4C8}" presName="vert0" presStyleCnt="0">
        <dgm:presLayoutVars>
          <dgm:dir/>
          <dgm:animOne val="branch"/>
          <dgm:animLvl val="lvl"/>
        </dgm:presLayoutVars>
      </dgm:prSet>
      <dgm:spPr/>
    </dgm:pt>
    <dgm:pt modelId="{FD0C486B-19A0-2D49-9FC4-B8AAB03B90BD}" type="pres">
      <dgm:prSet presAssocID="{A1634012-B9DB-4AE6-AC17-01CF3B6646F6}" presName="thickLine" presStyleLbl="alignNode1" presStyleIdx="0" presStyleCnt="3"/>
      <dgm:spPr/>
    </dgm:pt>
    <dgm:pt modelId="{7C8B37C9-668F-7047-AE34-45F24F6199A7}" type="pres">
      <dgm:prSet presAssocID="{A1634012-B9DB-4AE6-AC17-01CF3B6646F6}" presName="horz1" presStyleCnt="0"/>
      <dgm:spPr/>
    </dgm:pt>
    <dgm:pt modelId="{8B9A0EE2-36B5-3F49-9DAB-ABFE949D290B}" type="pres">
      <dgm:prSet presAssocID="{A1634012-B9DB-4AE6-AC17-01CF3B6646F6}" presName="tx1" presStyleLbl="revTx" presStyleIdx="0" presStyleCnt="3"/>
      <dgm:spPr/>
    </dgm:pt>
    <dgm:pt modelId="{AF96ED89-C87D-9149-86EB-CA604D0F12B2}" type="pres">
      <dgm:prSet presAssocID="{A1634012-B9DB-4AE6-AC17-01CF3B6646F6}" presName="vert1" presStyleCnt="0"/>
      <dgm:spPr/>
    </dgm:pt>
    <dgm:pt modelId="{886C3BEB-A5C8-084B-973B-5699C7EA2324}" type="pres">
      <dgm:prSet presAssocID="{43105A9C-E358-4776-AD90-4CAB192272AD}" presName="thickLine" presStyleLbl="alignNode1" presStyleIdx="1" presStyleCnt="3"/>
      <dgm:spPr/>
    </dgm:pt>
    <dgm:pt modelId="{A5DDDDC0-642D-3F4B-9C89-E0C300E08F69}" type="pres">
      <dgm:prSet presAssocID="{43105A9C-E358-4776-AD90-4CAB192272AD}" presName="horz1" presStyleCnt="0"/>
      <dgm:spPr/>
    </dgm:pt>
    <dgm:pt modelId="{92A9733F-E43E-F249-B510-25ECC01D8456}" type="pres">
      <dgm:prSet presAssocID="{43105A9C-E358-4776-AD90-4CAB192272AD}" presName="tx1" presStyleLbl="revTx" presStyleIdx="1" presStyleCnt="3"/>
      <dgm:spPr/>
    </dgm:pt>
    <dgm:pt modelId="{6D431776-24B5-834F-8861-BB744C6EFA58}" type="pres">
      <dgm:prSet presAssocID="{43105A9C-E358-4776-AD90-4CAB192272AD}" presName="vert1" presStyleCnt="0"/>
      <dgm:spPr/>
    </dgm:pt>
    <dgm:pt modelId="{8CB0EC9D-6D74-FD4C-8417-11695FD50331}" type="pres">
      <dgm:prSet presAssocID="{C099FD01-69BD-408C-9445-292C7F6FD07B}" presName="thickLine" presStyleLbl="alignNode1" presStyleIdx="2" presStyleCnt="3"/>
      <dgm:spPr/>
    </dgm:pt>
    <dgm:pt modelId="{CA4713FA-A528-8E4B-96E2-4EF56FCEC237}" type="pres">
      <dgm:prSet presAssocID="{C099FD01-69BD-408C-9445-292C7F6FD07B}" presName="horz1" presStyleCnt="0"/>
      <dgm:spPr/>
    </dgm:pt>
    <dgm:pt modelId="{4C7ECB37-CF7C-B641-A275-B366A460B05E}" type="pres">
      <dgm:prSet presAssocID="{C099FD01-69BD-408C-9445-292C7F6FD07B}" presName="tx1" presStyleLbl="revTx" presStyleIdx="2" presStyleCnt="3"/>
      <dgm:spPr/>
    </dgm:pt>
    <dgm:pt modelId="{013903D9-F0DF-B846-B219-7A18A0E9BB2F}" type="pres">
      <dgm:prSet presAssocID="{C099FD01-69BD-408C-9445-292C7F6FD07B}" presName="vert1" presStyleCnt="0"/>
      <dgm:spPr/>
    </dgm:pt>
  </dgm:ptLst>
  <dgm:cxnLst>
    <dgm:cxn modelId="{7DEA7219-DD59-FA4C-B08A-2E129DF2442B}" type="presOf" srcId="{43105A9C-E358-4776-AD90-4CAB192272AD}" destId="{92A9733F-E43E-F249-B510-25ECC01D8456}" srcOrd="0" destOrd="0" presId="urn:microsoft.com/office/officeart/2008/layout/LinedList"/>
    <dgm:cxn modelId="{3B08AF4C-B8AC-E745-B268-80B811B48C0A}" type="presOf" srcId="{A1634012-B9DB-4AE6-AC17-01CF3B6646F6}" destId="{8B9A0EE2-36B5-3F49-9DAB-ABFE949D290B}" srcOrd="0" destOrd="0" presId="urn:microsoft.com/office/officeart/2008/layout/LinedList"/>
    <dgm:cxn modelId="{78F8485E-9141-534C-9EC1-24EB153E3B84}" type="presOf" srcId="{3BE9F7D0-837C-4DE2-AE09-24F247B3C4C8}" destId="{E01DD4C8-0545-7F45-910C-7841BC54390B}" srcOrd="0" destOrd="0" presId="urn:microsoft.com/office/officeart/2008/layout/LinedList"/>
    <dgm:cxn modelId="{C06594B2-9362-4314-96D4-3FC6D48D9C81}" srcId="{3BE9F7D0-837C-4DE2-AE09-24F247B3C4C8}" destId="{A1634012-B9DB-4AE6-AC17-01CF3B6646F6}" srcOrd="0" destOrd="0" parTransId="{68C8AE9B-DDEC-4DF2-9755-047F1AA00C41}" sibTransId="{9C2A6630-51EC-4C99-A187-BBB7D7839DE1}"/>
    <dgm:cxn modelId="{6EDB90D2-CF87-417A-8B61-1CBED0BD2C13}" srcId="{3BE9F7D0-837C-4DE2-AE09-24F247B3C4C8}" destId="{43105A9C-E358-4776-AD90-4CAB192272AD}" srcOrd="1" destOrd="0" parTransId="{436D6DF5-AE64-46C1-A9EF-9C3A15C332C4}" sibTransId="{9BDB99A2-3C23-4425-8F83-5A64EA8BF8F5}"/>
    <dgm:cxn modelId="{9BB2B1DB-787A-F147-BEF5-7DD3B8D51924}" type="presOf" srcId="{C099FD01-69BD-408C-9445-292C7F6FD07B}" destId="{4C7ECB37-CF7C-B641-A275-B366A460B05E}" srcOrd="0" destOrd="0" presId="urn:microsoft.com/office/officeart/2008/layout/LinedList"/>
    <dgm:cxn modelId="{F6C5E5FE-8B87-4412-80AE-2C655EF106A7}" srcId="{3BE9F7D0-837C-4DE2-AE09-24F247B3C4C8}" destId="{C099FD01-69BD-408C-9445-292C7F6FD07B}" srcOrd="2" destOrd="0" parTransId="{56EE4323-E72C-4C6D-9E7D-3BC10432647B}" sibTransId="{2DB708C0-476D-4E7B-914F-598400F968D1}"/>
    <dgm:cxn modelId="{91EB58B2-0FA8-B943-AE15-FB95F224B6B5}" type="presParOf" srcId="{E01DD4C8-0545-7F45-910C-7841BC54390B}" destId="{FD0C486B-19A0-2D49-9FC4-B8AAB03B90BD}" srcOrd="0" destOrd="0" presId="urn:microsoft.com/office/officeart/2008/layout/LinedList"/>
    <dgm:cxn modelId="{9E403B83-929B-5545-833E-55A2FFFF3266}" type="presParOf" srcId="{E01DD4C8-0545-7F45-910C-7841BC54390B}" destId="{7C8B37C9-668F-7047-AE34-45F24F6199A7}" srcOrd="1" destOrd="0" presId="urn:microsoft.com/office/officeart/2008/layout/LinedList"/>
    <dgm:cxn modelId="{F94DCD5E-15CD-8548-8CE9-3F097D47C209}" type="presParOf" srcId="{7C8B37C9-668F-7047-AE34-45F24F6199A7}" destId="{8B9A0EE2-36B5-3F49-9DAB-ABFE949D290B}" srcOrd="0" destOrd="0" presId="urn:microsoft.com/office/officeart/2008/layout/LinedList"/>
    <dgm:cxn modelId="{B94FDEA5-CC78-AC48-9A95-A4EB5B388620}" type="presParOf" srcId="{7C8B37C9-668F-7047-AE34-45F24F6199A7}" destId="{AF96ED89-C87D-9149-86EB-CA604D0F12B2}" srcOrd="1" destOrd="0" presId="urn:microsoft.com/office/officeart/2008/layout/LinedList"/>
    <dgm:cxn modelId="{1A135026-BB95-BB44-AF3F-4286D16F9C08}" type="presParOf" srcId="{E01DD4C8-0545-7F45-910C-7841BC54390B}" destId="{886C3BEB-A5C8-084B-973B-5699C7EA2324}" srcOrd="2" destOrd="0" presId="urn:microsoft.com/office/officeart/2008/layout/LinedList"/>
    <dgm:cxn modelId="{775645CC-B298-0046-8A1D-DE91EEA5DFFE}" type="presParOf" srcId="{E01DD4C8-0545-7F45-910C-7841BC54390B}" destId="{A5DDDDC0-642D-3F4B-9C89-E0C300E08F69}" srcOrd="3" destOrd="0" presId="urn:microsoft.com/office/officeart/2008/layout/LinedList"/>
    <dgm:cxn modelId="{AC786433-96C8-5841-B0F0-A4D06390C201}" type="presParOf" srcId="{A5DDDDC0-642D-3F4B-9C89-E0C300E08F69}" destId="{92A9733F-E43E-F249-B510-25ECC01D8456}" srcOrd="0" destOrd="0" presId="urn:microsoft.com/office/officeart/2008/layout/LinedList"/>
    <dgm:cxn modelId="{39D74A3B-0B8D-2E47-8EDB-5E3127673032}" type="presParOf" srcId="{A5DDDDC0-642D-3F4B-9C89-E0C300E08F69}" destId="{6D431776-24B5-834F-8861-BB744C6EFA58}" srcOrd="1" destOrd="0" presId="urn:microsoft.com/office/officeart/2008/layout/LinedList"/>
    <dgm:cxn modelId="{D9EF0533-5880-0C43-8172-777B1847C214}" type="presParOf" srcId="{E01DD4C8-0545-7F45-910C-7841BC54390B}" destId="{8CB0EC9D-6D74-FD4C-8417-11695FD50331}" srcOrd="4" destOrd="0" presId="urn:microsoft.com/office/officeart/2008/layout/LinedList"/>
    <dgm:cxn modelId="{E48B02D3-E4D5-3F46-A2D9-3994784FEEE4}" type="presParOf" srcId="{E01DD4C8-0545-7F45-910C-7841BC54390B}" destId="{CA4713FA-A528-8E4B-96E2-4EF56FCEC237}" srcOrd="5" destOrd="0" presId="urn:microsoft.com/office/officeart/2008/layout/LinedList"/>
    <dgm:cxn modelId="{C3F922BE-CEDB-DE48-AAA7-FDF7A689BD72}" type="presParOf" srcId="{CA4713FA-A528-8E4B-96E2-4EF56FCEC237}" destId="{4C7ECB37-CF7C-B641-A275-B366A460B05E}" srcOrd="0" destOrd="0" presId="urn:microsoft.com/office/officeart/2008/layout/LinedList"/>
    <dgm:cxn modelId="{86349DFF-B3EB-D94F-A366-1F0967DE96D5}" type="presParOf" srcId="{CA4713FA-A528-8E4B-96E2-4EF56FCEC237}" destId="{013903D9-F0DF-B846-B219-7A18A0E9BB2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AC7AF7-B8EC-4998-8217-B3C4026D27D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1ED2745-5017-4388-B3C8-E772C76C5D34}">
      <dgm:prSet/>
      <dgm:spPr/>
      <dgm:t>
        <a:bodyPr/>
        <a:lstStyle/>
        <a:p>
          <a:r>
            <a:rPr lang="en-US" b="1"/>
            <a:t>Disciples are Christians</a:t>
          </a:r>
          <a:endParaRPr lang="en-US"/>
        </a:p>
      </dgm:t>
    </dgm:pt>
    <dgm:pt modelId="{88867F26-E004-46CA-A7B1-62CBA0645CBA}" type="parTrans" cxnId="{785996FF-353A-414C-883D-EC019D6A33E5}">
      <dgm:prSet/>
      <dgm:spPr/>
      <dgm:t>
        <a:bodyPr/>
        <a:lstStyle/>
        <a:p>
          <a:endParaRPr lang="en-US"/>
        </a:p>
      </dgm:t>
    </dgm:pt>
    <dgm:pt modelId="{8F358A42-9F13-4E16-9B6F-21EF96AB2B86}" type="sibTrans" cxnId="{785996FF-353A-414C-883D-EC019D6A33E5}">
      <dgm:prSet/>
      <dgm:spPr/>
      <dgm:t>
        <a:bodyPr/>
        <a:lstStyle/>
        <a:p>
          <a:endParaRPr lang="en-US"/>
        </a:p>
      </dgm:t>
    </dgm:pt>
    <dgm:pt modelId="{A18F4C73-CA5B-4A4A-A025-DA4220C7321F}">
      <dgm:prSet/>
      <dgm:spPr/>
      <dgm:t>
        <a:bodyPr/>
        <a:lstStyle/>
        <a:p>
          <a:r>
            <a:rPr lang="en-US" b="1"/>
            <a:t>committed to</a:t>
          </a:r>
          <a:endParaRPr lang="en-US"/>
        </a:p>
      </dgm:t>
    </dgm:pt>
    <dgm:pt modelId="{17975475-5E68-4417-87D3-CA9BB8310E70}" type="parTrans" cxnId="{A7CF9F47-13D7-4F2E-94DD-B06D931C7768}">
      <dgm:prSet/>
      <dgm:spPr/>
      <dgm:t>
        <a:bodyPr/>
        <a:lstStyle/>
        <a:p>
          <a:endParaRPr lang="en-US"/>
        </a:p>
      </dgm:t>
    </dgm:pt>
    <dgm:pt modelId="{EF1FF360-53AC-425A-82AE-4508E7D9B7F1}" type="sibTrans" cxnId="{A7CF9F47-13D7-4F2E-94DD-B06D931C7768}">
      <dgm:prSet/>
      <dgm:spPr/>
      <dgm:t>
        <a:bodyPr/>
        <a:lstStyle/>
        <a:p>
          <a:endParaRPr lang="en-US"/>
        </a:p>
      </dgm:t>
    </dgm:pt>
    <dgm:pt modelId="{8E88D593-2D4A-4BAD-98B0-F2AC815B5F5E}">
      <dgm:prSet/>
      <dgm:spPr/>
      <dgm:t>
        <a:bodyPr/>
        <a:lstStyle/>
        <a:p>
          <a:r>
            <a:rPr lang="en-US" b="1"/>
            <a:t>a life-long school of learning</a:t>
          </a:r>
          <a:endParaRPr lang="en-US"/>
        </a:p>
      </dgm:t>
    </dgm:pt>
    <dgm:pt modelId="{573E0DF1-DAD6-465C-95C5-3C651B321E05}" type="parTrans" cxnId="{BA3F726A-BC2F-4D3E-8845-8FA74732899E}">
      <dgm:prSet/>
      <dgm:spPr/>
      <dgm:t>
        <a:bodyPr/>
        <a:lstStyle/>
        <a:p>
          <a:endParaRPr lang="en-US"/>
        </a:p>
      </dgm:t>
    </dgm:pt>
    <dgm:pt modelId="{0241D03E-DF10-4218-88AF-1CB6B13DF37E}" type="sibTrans" cxnId="{BA3F726A-BC2F-4D3E-8845-8FA74732899E}">
      <dgm:prSet/>
      <dgm:spPr/>
      <dgm:t>
        <a:bodyPr/>
        <a:lstStyle/>
        <a:p>
          <a:endParaRPr lang="en-US"/>
        </a:p>
      </dgm:t>
    </dgm:pt>
    <dgm:pt modelId="{4016F40F-3928-4C3D-A39E-982AE286289D}">
      <dgm:prSet/>
      <dgm:spPr/>
      <dgm:t>
        <a:bodyPr/>
        <a:lstStyle/>
        <a:p>
          <a:r>
            <a:rPr lang="en-US" b="1"/>
            <a:t>to be</a:t>
          </a:r>
          <a:endParaRPr lang="en-US"/>
        </a:p>
      </dgm:t>
    </dgm:pt>
    <dgm:pt modelId="{B579703A-7865-4527-BA78-87DA06FBAC29}" type="parTrans" cxnId="{4199080C-75B8-4765-9F7D-6BABDCFC7389}">
      <dgm:prSet/>
      <dgm:spPr/>
      <dgm:t>
        <a:bodyPr/>
        <a:lstStyle/>
        <a:p>
          <a:endParaRPr lang="en-US"/>
        </a:p>
      </dgm:t>
    </dgm:pt>
    <dgm:pt modelId="{625A7E44-4272-4232-AD69-0EB1C1EAD1F5}" type="sibTrans" cxnId="{4199080C-75B8-4765-9F7D-6BABDCFC7389}">
      <dgm:prSet/>
      <dgm:spPr/>
      <dgm:t>
        <a:bodyPr/>
        <a:lstStyle/>
        <a:p>
          <a:endParaRPr lang="en-US"/>
        </a:p>
      </dgm:t>
    </dgm:pt>
    <dgm:pt modelId="{A6FC296B-7DFE-4555-A894-45F0682214E7}">
      <dgm:prSet/>
      <dgm:spPr/>
      <dgm:t>
        <a:bodyPr/>
        <a:lstStyle/>
        <a:p>
          <a:r>
            <a:rPr lang="en-US" b="1"/>
            <a:t>like Jesus …</a:t>
          </a:r>
          <a:endParaRPr lang="en-US"/>
        </a:p>
      </dgm:t>
    </dgm:pt>
    <dgm:pt modelId="{05FFC6A4-D60E-4D54-85A0-A0FECAA3772D}" type="parTrans" cxnId="{C8ABCA94-1167-4F80-9D26-ED503BA61945}">
      <dgm:prSet/>
      <dgm:spPr/>
      <dgm:t>
        <a:bodyPr/>
        <a:lstStyle/>
        <a:p>
          <a:endParaRPr lang="en-US"/>
        </a:p>
      </dgm:t>
    </dgm:pt>
    <dgm:pt modelId="{69095E5E-29A4-4FF0-957C-6FB9BC5980EC}" type="sibTrans" cxnId="{C8ABCA94-1167-4F80-9D26-ED503BA61945}">
      <dgm:prSet/>
      <dgm:spPr/>
      <dgm:t>
        <a:bodyPr/>
        <a:lstStyle/>
        <a:p>
          <a:endParaRPr lang="en-US"/>
        </a:p>
      </dgm:t>
    </dgm:pt>
    <dgm:pt modelId="{A1BD01A3-76C3-7A4E-94AA-30490860C700}" type="pres">
      <dgm:prSet presAssocID="{00AC7AF7-B8EC-4998-8217-B3C4026D27D5}" presName="vert0" presStyleCnt="0">
        <dgm:presLayoutVars>
          <dgm:dir/>
          <dgm:animOne val="branch"/>
          <dgm:animLvl val="lvl"/>
        </dgm:presLayoutVars>
      </dgm:prSet>
      <dgm:spPr/>
    </dgm:pt>
    <dgm:pt modelId="{4E2ADBA1-2BAA-2A49-A513-5DE5AF9B8AE1}" type="pres">
      <dgm:prSet presAssocID="{41ED2745-5017-4388-B3C8-E772C76C5D34}" presName="thickLine" presStyleLbl="alignNode1" presStyleIdx="0" presStyleCnt="5"/>
      <dgm:spPr/>
    </dgm:pt>
    <dgm:pt modelId="{7D2CB34E-C24B-B745-A995-651730A62C23}" type="pres">
      <dgm:prSet presAssocID="{41ED2745-5017-4388-B3C8-E772C76C5D34}" presName="horz1" presStyleCnt="0"/>
      <dgm:spPr/>
    </dgm:pt>
    <dgm:pt modelId="{45B108AC-85F3-CE4E-8486-5A56430D9AD6}" type="pres">
      <dgm:prSet presAssocID="{41ED2745-5017-4388-B3C8-E772C76C5D34}" presName="tx1" presStyleLbl="revTx" presStyleIdx="0" presStyleCnt="5"/>
      <dgm:spPr/>
    </dgm:pt>
    <dgm:pt modelId="{894B705F-A353-CD43-8E74-EA692115FC19}" type="pres">
      <dgm:prSet presAssocID="{41ED2745-5017-4388-B3C8-E772C76C5D34}" presName="vert1" presStyleCnt="0"/>
      <dgm:spPr/>
    </dgm:pt>
    <dgm:pt modelId="{D94EFA17-2FE3-C445-B749-8DC571D87575}" type="pres">
      <dgm:prSet presAssocID="{A18F4C73-CA5B-4A4A-A025-DA4220C7321F}" presName="thickLine" presStyleLbl="alignNode1" presStyleIdx="1" presStyleCnt="5"/>
      <dgm:spPr/>
    </dgm:pt>
    <dgm:pt modelId="{46DE9A55-8567-2944-B0F4-8B4BDAFF8FFA}" type="pres">
      <dgm:prSet presAssocID="{A18F4C73-CA5B-4A4A-A025-DA4220C7321F}" presName="horz1" presStyleCnt="0"/>
      <dgm:spPr/>
    </dgm:pt>
    <dgm:pt modelId="{993D0E65-FB63-B544-A010-F4D64D29C22B}" type="pres">
      <dgm:prSet presAssocID="{A18F4C73-CA5B-4A4A-A025-DA4220C7321F}" presName="tx1" presStyleLbl="revTx" presStyleIdx="1" presStyleCnt="5"/>
      <dgm:spPr/>
    </dgm:pt>
    <dgm:pt modelId="{98C89A2D-7063-BC4F-9D42-DB9B15943666}" type="pres">
      <dgm:prSet presAssocID="{A18F4C73-CA5B-4A4A-A025-DA4220C7321F}" presName="vert1" presStyleCnt="0"/>
      <dgm:spPr/>
    </dgm:pt>
    <dgm:pt modelId="{369BF78E-0B9D-8F45-998E-22ADE9AED565}" type="pres">
      <dgm:prSet presAssocID="{8E88D593-2D4A-4BAD-98B0-F2AC815B5F5E}" presName="thickLine" presStyleLbl="alignNode1" presStyleIdx="2" presStyleCnt="5"/>
      <dgm:spPr/>
    </dgm:pt>
    <dgm:pt modelId="{234B7BD9-FEC9-C240-8DB8-A946066713FD}" type="pres">
      <dgm:prSet presAssocID="{8E88D593-2D4A-4BAD-98B0-F2AC815B5F5E}" presName="horz1" presStyleCnt="0"/>
      <dgm:spPr/>
    </dgm:pt>
    <dgm:pt modelId="{692A61C7-19C8-CA41-A57F-BB2AF22A2172}" type="pres">
      <dgm:prSet presAssocID="{8E88D593-2D4A-4BAD-98B0-F2AC815B5F5E}" presName="tx1" presStyleLbl="revTx" presStyleIdx="2" presStyleCnt="5"/>
      <dgm:spPr/>
    </dgm:pt>
    <dgm:pt modelId="{B124B302-ECCB-2446-8815-32CD414C99AF}" type="pres">
      <dgm:prSet presAssocID="{8E88D593-2D4A-4BAD-98B0-F2AC815B5F5E}" presName="vert1" presStyleCnt="0"/>
      <dgm:spPr/>
    </dgm:pt>
    <dgm:pt modelId="{65CFA5DB-1E34-6547-BB54-751F1272E293}" type="pres">
      <dgm:prSet presAssocID="{4016F40F-3928-4C3D-A39E-982AE286289D}" presName="thickLine" presStyleLbl="alignNode1" presStyleIdx="3" presStyleCnt="5"/>
      <dgm:spPr/>
    </dgm:pt>
    <dgm:pt modelId="{0834EFB6-A39A-8A4E-B180-9357F7014368}" type="pres">
      <dgm:prSet presAssocID="{4016F40F-3928-4C3D-A39E-982AE286289D}" presName="horz1" presStyleCnt="0"/>
      <dgm:spPr/>
    </dgm:pt>
    <dgm:pt modelId="{A1337B60-E0B4-7E44-8DE1-0AE516DA172D}" type="pres">
      <dgm:prSet presAssocID="{4016F40F-3928-4C3D-A39E-982AE286289D}" presName="tx1" presStyleLbl="revTx" presStyleIdx="3" presStyleCnt="5"/>
      <dgm:spPr/>
    </dgm:pt>
    <dgm:pt modelId="{44DEFF41-C437-164F-9A46-7A9E2F336A47}" type="pres">
      <dgm:prSet presAssocID="{4016F40F-3928-4C3D-A39E-982AE286289D}" presName="vert1" presStyleCnt="0"/>
      <dgm:spPr/>
    </dgm:pt>
    <dgm:pt modelId="{D231D996-4944-384F-9670-E4D1468CA5D8}" type="pres">
      <dgm:prSet presAssocID="{A6FC296B-7DFE-4555-A894-45F0682214E7}" presName="thickLine" presStyleLbl="alignNode1" presStyleIdx="4" presStyleCnt="5"/>
      <dgm:spPr/>
    </dgm:pt>
    <dgm:pt modelId="{1B95582C-FAEB-B74F-813E-945A44C6440D}" type="pres">
      <dgm:prSet presAssocID="{A6FC296B-7DFE-4555-A894-45F0682214E7}" presName="horz1" presStyleCnt="0"/>
      <dgm:spPr/>
    </dgm:pt>
    <dgm:pt modelId="{A2C31195-45B7-8144-99EC-9403448E0B24}" type="pres">
      <dgm:prSet presAssocID="{A6FC296B-7DFE-4555-A894-45F0682214E7}" presName="tx1" presStyleLbl="revTx" presStyleIdx="4" presStyleCnt="5"/>
      <dgm:spPr/>
    </dgm:pt>
    <dgm:pt modelId="{5B1AB9A4-CE29-9641-BD70-0618EA5E2F20}" type="pres">
      <dgm:prSet presAssocID="{A6FC296B-7DFE-4555-A894-45F0682214E7}" presName="vert1" presStyleCnt="0"/>
      <dgm:spPr/>
    </dgm:pt>
  </dgm:ptLst>
  <dgm:cxnLst>
    <dgm:cxn modelId="{4199080C-75B8-4765-9F7D-6BABDCFC7389}" srcId="{00AC7AF7-B8EC-4998-8217-B3C4026D27D5}" destId="{4016F40F-3928-4C3D-A39E-982AE286289D}" srcOrd="3" destOrd="0" parTransId="{B579703A-7865-4527-BA78-87DA06FBAC29}" sibTransId="{625A7E44-4272-4232-AD69-0EB1C1EAD1F5}"/>
    <dgm:cxn modelId="{A7CF9F47-13D7-4F2E-94DD-B06D931C7768}" srcId="{00AC7AF7-B8EC-4998-8217-B3C4026D27D5}" destId="{A18F4C73-CA5B-4A4A-A025-DA4220C7321F}" srcOrd="1" destOrd="0" parTransId="{17975475-5E68-4417-87D3-CA9BB8310E70}" sibTransId="{EF1FF360-53AC-425A-82AE-4508E7D9B7F1}"/>
    <dgm:cxn modelId="{71307653-FEEB-5042-89EC-A3794AA20DEE}" type="presOf" srcId="{00AC7AF7-B8EC-4998-8217-B3C4026D27D5}" destId="{A1BD01A3-76C3-7A4E-94AA-30490860C700}" srcOrd="0" destOrd="0" presId="urn:microsoft.com/office/officeart/2008/layout/LinedList"/>
    <dgm:cxn modelId="{8C9FD25A-5496-EB4C-825D-329B50F52679}" type="presOf" srcId="{8E88D593-2D4A-4BAD-98B0-F2AC815B5F5E}" destId="{692A61C7-19C8-CA41-A57F-BB2AF22A2172}" srcOrd="0" destOrd="0" presId="urn:microsoft.com/office/officeart/2008/layout/LinedList"/>
    <dgm:cxn modelId="{BA3F726A-BC2F-4D3E-8845-8FA74732899E}" srcId="{00AC7AF7-B8EC-4998-8217-B3C4026D27D5}" destId="{8E88D593-2D4A-4BAD-98B0-F2AC815B5F5E}" srcOrd="2" destOrd="0" parTransId="{573E0DF1-DAD6-465C-95C5-3C651B321E05}" sibTransId="{0241D03E-DF10-4218-88AF-1CB6B13DF37E}"/>
    <dgm:cxn modelId="{AFE25482-C481-8143-A8A7-CFB2A4955B54}" type="presOf" srcId="{A6FC296B-7DFE-4555-A894-45F0682214E7}" destId="{A2C31195-45B7-8144-99EC-9403448E0B24}" srcOrd="0" destOrd="0" presId="urn:microsoft.com/office/officeart/2008/layout/LinedList"/>
    <dgm:cxn modelId="{C8ABCA94-1167-4F80-9D26-ED503BA61945}" srcId="{00AC7AF7-B8EC-4998-8217-B3C4026D27D5}" destId="{A6FC296B-7DFE-4555-A894-45F0682214E7}" srcOrd="4" destOrd="0" parTransId="{05FFC6A4-D60E-4D54-85A0-A0FECAA3772D}" sibTransId="{69095E5E-29A4-4FF0-957C-6FB9BC5980EC}"/>
    <dgm:cxn modelId="{6330B0B4-56CA-4741-8C2C-1AE00AD21E00}" type="presOf" srcId="{A18F4C73-CA5B-4A4A-A025-DA4220C7321F}" destId="{993D0E65-FB63-B544-A010-F4D64D29C22B}" srcOrd="0" destOrd="0" presId="urn:microsoft.com/office/officeart/2008/layout/LinedList"/>
    <dgm:cxn modelId="{FC9395D2-5D4F-1F40-9957-EFC6A3C4BE28}" type="presOf" srcId="{41ED2745-5017-4388-B3C8-E772C76C5D34}" destId="{45B108AC-85F3-CE4E-8486-5A56430D9AD6}" srcOrd="0" destOrd="0" presId="urn:microsoft.com/office/officeart/2008/layout/LinedList"/>
    <dgm:cxn modelId="{437FE2D5-8F84-A94C-A82D-7371FA483813}" type="presOf" srcId="{4016F40F-3928-4C3D-A39E-982AE286289D}" destId="{A1337B60-E0B4-7E44-8DE1-0AE516DA172D}" srcOrd="0" destOrd="0" presId="urn:microsoft.com/office/officeart/2008/layout/LinedList"/>
    <dgm:cxn modelId="{785996FF-353A-414C-883D-EC019D6A33E5}" srcId="{00AC7AF7-B8EC-4998-8217-B3C4026D27D5}" destId="{41ED2745-5017-4388-B3C8-E772C76C5D34}" srcOrd="0" destOrd="0" parTransId="{88867F26-E004-46CA-A7B1-62CBA0645CBA}" sibTransId="{8F358A42-9F13-4E16-9B6F-21EF96AB2B86}"/>
    <dgm:cxn modelId="{9D682265-62B2-F540-83CE-D8F921C68B52}" type="presParOf" srcId="{A1BD01A3-76C3-7A4E-94AA-30490860C700}" destId="{4E2ADBA1-2BAA-2A49-A513-5DE5AF9B8AE1}" srcOrd="0" destOrd="0" presId="urn:microsoft.com/office/officeart/2008/layout/LinedList"/>
    <dgm:cxn modelId="{5EFB42A9-FA1B-3946-8789-D0485E2F3492}" type="presParOf" srcId="{A1BD01A3-76C3-7A4E-94AA-30490860C700}" destId="{7D2CB34E-C24B-B745-A995-651730A62C23}" srcOrd="1" destOrd="0" presId="urn:microsoft.com/office/officeart/2008/layout/LinedList"/>
    <dgm:cxn modelId="{11460A2F-FAE9-D74B-9FE3-576039B55047}" type="presParOf" srcId="{7D2CB34E-C24B-B745-A995-651730A62C23}" destId="{45B108AC-85F3-CE4E-8486-5A56430D9AD6}" srcOrd="0" destOrd="0" presId="urn:microsoft.com/office/officeart/2008/layout/LinedList"/>
    <dgm:cxn modelId="{A7C8517A-0D42-C841-9579-6C0BC3EB68BF}" type="presParOf" srcId="{7D2CB34E-C24B-B745-A995-651730A62C23}" destId="{894B705F-A353-CD43-8E74-EA692115FC19}" srcOrd="1" destOrd="0" presId="urn:microsoft.com/office/officeart/2008/layout/LinedList"/>
    <dgm:cxn modelId="{8EC82957-3818-A44E-94B1-6CF691422776}" type="presParOf" srcId="{A1BD01A3-76C3-7A4E-94AA-30490860C700}" destId="{D94EFA17-2FE3-C445-B749-8DC571D87575}" srcOrd="2" destOrd="0" presId="urn:microsoft.com/office/officeart/2008/layout/LinedList"/>
    <dgm:cxn modelId="{238F8AAF-4CDD-BB44-944F-EA8463289A75}" type="presParOf" srcId="{A1BD01A3-76C3-7A4E-94AA-30490860C700}" destId="{46DE9A55-8567-2944-B0F4-8B4BDAFF8FFA}" srcOrd="3" destOrd="0" presId="urn:microsoft.com/office/officeart/2008/layout/LinedList"/>
    <dgm:cxn modelId="{A7E677EB-7F50-3B4C-97B1-F882FD6A1AE7}" type="presParOf" srcId="{46DE9A55-8567-2944-B0F4-8B4BDAFF8FFA}" destId="{993D0E65-FB63-B544-A010-F4D64D29C22B}" srcOrd="0" destOrd="0" presId="urn:microsoft.com/office/officeart/2008/layout/LinedList"/>
    <dgm:cxn modelId="{593EB139-32DF-FE4C-BF1B-A004D927703D}" type="presParOf" srcId="{46DE9A55-8567-2944-B0F4-8B4BDAFF8FFA}" destId="{98C89A2D-7063-BC4F-9D42-DB9B15943666}" srcOrd="1" destOrd="0" presId="urn:microsoft.com/office/officeart/2008/layout/LinedList"/>
    <dgm:cxn modelId="{F573710C-8FA7-1944-8171-8F0B17D80DE8}" type="presParOf" srcId="{A1BD01A3-76C3-7A4E-94AA-30490860C700}" destId="{369BF78E-0B9D-8F45-998E-22ADE9AED565}" srcOrd="4" destOrd="0" presId="urn:microsoft.com/office/officeart/2008/layout/LinedList"/>
    <dgm:cxn modelId="{01E7CF36-FD55-9444-84FA-95CA45E5B575}" type="presParOf" srcId="{A1BD01A3-76C3-7A4E-94AA-30490860C700}" destId="{234B7BD9-FEC9-C240-8DB8-A946066713FD}" srcOrd="5" destOrd="0" presId="urn:microsoft.com/office/officeart/2008/layout/LinedList"/>
    <dgm:cxn modelId="{708D5C6D-2329-814E-A1EC-5FE0FFF55377}" type="presParOf" srcId="{234B7BD9-FEC9-C240-8DB8-A946066713FD}" destId="{692A61C7-19C8-CA41-A57F-BB2AF22A2172}" srcOrd="0" destOrd="0" presId="urn:microsoft.com/office/officeart/2008/layout/LinedList"/>
    <dgm:cxn modelId="{DCE54E89-73F1-E742-BE6C-5E2F1CC1ADA6}" type="presParOf" srcId="{234B7BD9-FEC9-C240-8DB8-A946066713FD}" destId="{B124B302-ECCB-2446-8815-32CD414C99AF}" srcOrd="1" destOrd="0" presId="urn:microsoft.com/office/officeart/2008/layout/LinedList"/>
    <dgm:cxn modelId="{414FC9F0-886D-974C-9DAE-412F02CD63F9}" type="presParOf" srcId="{A1BD01A3-76C3-7A4E-94AA-30490860C700}" destId="{65CFA5DB-1E34-6547-BB54-751F1272E293}" srcOrd="6" destOrd="0" presId="urn:microsoft.com/office/officeart/2008/layout/LinedList"/>
    <dgm:cxn modelId="{1109C931-3DFC-4A40-A6EC-970F175A68E9}" type="presParOf" srcId="{A1BD01A3-76C3-7A4E-94AA-30490860C700}" destId="{0834EFB6-A39A-8A4E-B180-9357F7014368}" srcOrd="7" destOrd="0" presId="urn:microsoft.com/office/officeart/2008/layout/LinedList"/>
    <dgm:cxn modelId="{7850034C-EF16-8B46-B7CA-544F036B9BEB}" type="presParOf" srcId="{0834EFB6-A39A-8A4E-B180-9357F7014368}" destId="{A1337B60-E0B4-7E44-8DE1-0AE516DA172D}" srcOrd="0" destOrd="0" presId="urn:microsoft.com/office/officeart/2008/layout/LinedList"/>
    <dgm:cxn modelId="{D22EC2CA-7781-4741-BF27-BA97352E67CE}" type="presParOf" srcId="{0834EFB6-A39A-8A4E-B180-9357F7014368}" destId="{44DEFF41-C437-164F-9A46-7A9E2F336A47}" srcOrd="1" destOrd="0" presId="urn:microsoft.com/office/officeart/2008/layout/LinedList"/>
    <dgm:cxn modelId="{0C80D1C0-B775-5A4A-B0FB-E61152D0BB1B}" type="presParOf" srcId="{A1BD01A3-76C3-7A4E-94AA-30490860C700}" destId="{D231D996-4944-384F-9670-E4D1468CA5D8}" srcOrd="8" destOrd="0" presId="urn:microsoft.com/office/officeart/2008/layout/LinedList"/>
    <dgm:cxn modelId="{006F0831-077D-F849-8AF1-2F09CCDB9BD6}" type="presParOf" srcId="{A1BD01A3-76C3-7A4E-94AA-30490860C700}" destId="{1B95582C-FAEB-B74F-813E-945A44C6440D}" srcOrd="9" destOrd="0" presId="urn:microsoft.com/office/officeart/2008/layout/LinedList"/>
    <dgm:cxn modelId="{F5740C8C-0B89-AA47-90EA-2CA5855A8158}" type="presParOf" srcId="{1B95582C-FAEB-B74F-813E-945A44C6440D}" destId="{A2C31195-45B7-8144-99EC-9403448E0B24}" srcOrd="0" destOrd="0" presId="urn:microsoft.com/office/officeart/2008/layout/LinedList"/>
    <dgm:cxn modelId="{F355F550-5099-CB4B-A012-6133CA9C5090}" type="presParOf" srcId="{1B95582C-FAEB-B74F-813E-945A44C6440D}" destId="{5B1AB9A4-CE29-9641-BD70-0618EA5E2F2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9E41ED-3B92-4F82-B4EF-E0094AED9AC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D3AC1FD-392F-44A7-8A1D-02B505E2C714}">
      <dgm:prSet/>
      <dgm:spPr/>
      <dgm:t>
        <a:bodyPr/>
        <a:lstStyle/>
        <a:p>
          <a:r>
            <a:rPr lang="en-US" b="1"/>
            <a:t>The</a:t>
          </a:r>
          <a:endParaRPr lang="en-US"/>
        </a:p>
      </dgm:t>
    </dgm:pt>
    <dgm:pt modelId="{CEE37F78-21A1-45DA-8023-F68A2939D4BA}" type="parTrans" cxnId="{079DE64C-28EC-47C0-A8D2-FF17D3C9E3CA}">
      <dgm:prSet/>
      <dgm:spPr/>
      <dgm:t>
        <a:bodyPr/>
        <a:lstStyle/>
        <a:p>
          <a:endParaRPr lang="en-US"/>
        </a:p>
      </dgm:t>
    </dgm:pt>
    <dgm:pt modelId="{37FA37CD-6312-47FB-979F-4111ED77CFF8}" type="sibTrans" cxnId="{079DE64C-28EC-47C0-A8D2-FF17D3C9E3CA}">
      <dgm:prSet/>
      <dgm:spPr/>
      <dgm:t>
        <a:bodyPr/>
        <a:lstStyle/>
        <a:p>
          <a:endParaRPr lang="en-US"/>
        </a:p>
      </dgm:t>
    </dgm:pt>
    <dgm:pt modelId="{B4F71A61-21A8-4078-90E7-A445D272C9AA}">
      <dgm:prSet/>
      <dgm:spPr/>
      <dgm:t>
        <a:bodyPr/>
        <a:lstStyle/>
        <a:p>
          <a:r>
            <a:rPr lang="en-US" b="1"/>
            <a:t>pastoral, teaching &amp; evangelistic streams</a:t>
          </a:r>
          <a:endParaRPr lang="en-US"/>
        </a:p>
      </dgm:t>
    </dgm:pt>
    <dgm:pt modelId="{ADB6913F-F0E2-4364-B7D0-D9D954CE82F9}" type="parTrans" cxnId="{58AC66A5-A692-444D-AE05-1A4458B78EAA}">
      <dgm:prSet/>
      <dgm:spPr/>
      <dgm:t>
        <a:bodyPr/>
        <a:lstStyle/>
        <a:p>
          <a:endParaRPr lang="en-US"/>
        </a:p>
      </dgm:t>
    </dgm:pt>
    <dgm:pt modelId="{2BAB3DE8-A8F8-4FDE-9130-5A0E0BAC60F8}" type="sibTrans" cxnId="{58AC66A5-A692-444D-AE05-1A4458B78EAA}">
      <dgm:prSet/>
      <dgm:spPr/>
      <dgm:t>
        <a:bodyPr/>
        <a:lstStyle/>
        <a:p>
          <a:endParaRPr lang="en-US"/>
        </a:p>
      </dgm:t>
    </dgm:pt>
    <dgm:pt modelId="{7272C049-DDD0-4F3E-8012-F2A91804CEB1}">
      <dgm:prSet/>
      <dgm:spPr/>
      <dgm:t>
        <a:bodyPr/>
        <a:lstStyle/>
        <a:p>
          <a:r>
            <a:rPr lang="en-US" b="1"/>
            <a:t>sit on the foundation of</a:t>
          </a:r>
          <a:endParaRPr lang="en-US"/>
        </a:p>
      </dgm:t>
    </dgm:pt>
    <dgm:pt modelId="{0DED006D-7987-4F14-A06B-772A959FBB03}" type="parTrans" cxnId="{63C3FB12-960E-4D5C-A1F3-D016E3C01BF7}">
      <dgm:prSet/>
      <dgm:spPr/>
      <dgm:t>
        <a:bodyPr/>
        <a:lstStyle/>
        <a:p>
          <a:endParaRPr lang="en-US"/>
        </a:p>
      </dgm:t>
    </dgm:pt>
    <dgm:pt modelId="{E1938C37-B7ED-4E78-87A0-2D258A3E1FD8}" type="sibTrans" cxnId="{63C3FB12-960E-4D5C-A1F3-D016E3C01BF7}">
      <dgm:prSet/>
      <dgm:spPr/>
      <dgm:t>
        <a:bodyPr/>
        <a:lstStyle/>
        <a:p>
          <a:endParaRPr lang="en-US"/>
        </a:p>
      </dgm:t>
    </dgm:pt>
    <dgm:pt modelId="{E3B4DB46-BB9C-4FEF-BCA5-D70055604FFD}">
      <dgm:prSet/>
      <dgm:spPr/>
      <dgm:t>
        <a:bodyPr/>
        <a:lstStyle/>
        <a:p>
          <a:r>
            <a:rPr lang="en-US" b="1"/>
            <a:t>the apostolic &amp; prophetic</a:t>
          </a:r>
          <a:endParaRPr lang="en-US"/>
        </a:p>
      </dgm:t>
    </dgm:pt>
    <dgm:pt modelId="{F21E69C4-0A0A-471D-8336-F7F6737CE77F}" type="parTrans" cxnId="{FE257145-1667-46C6-AF83-0675698216B5}">
      <dgm:prSet/>
      <dgm:spPr/>
      <dgm:t>
        <a:bodyPr/>
        <a:lstStyle/>
        <a:p>
          <a:endParaRPr lang="en-US"/>
        </a:p>
      </dgm:t>
    </dgm:pt>
    <dgm:pt modelId="{2299788B-643D-49AD-8DC7-9772004D24D2}" type="sibTrans" cxnId="{FE257145-1667-46C6-AF83-0675698216B5}">
      <dgm:prSet/>
      <dgm:spPr/>
      <dgm:t>
        <a:bodyPr/>
        <a:lstStyle/>
        <a:p>
          <a:endParaRPr lang="en-US"/>
        </a:p>
      </dgm:t>
    </dgm:pt>
    <dgm:pt modelId="{5B27586E-66DF-F141-BE71-C79088CFD7A0}" type="pres">
      <dgm:prSet presAssocID="{A29E41ED-3B92-4F82-B4EF-E0094AED9ACF}" presName="vert0" presStyleCnt="0">
        <dgm:presLayoutVars>
          <dgm:dir/>
          <dgm:animOne val="branch"/>
          <dgm:animLvl val="lvl"/>
        </dgm:presLayoutVars>
      </dgm:prSet>
      <dgm:spPr/>
    </dgm:pt>
    <dgm:pt modelId="{6ED5A5F7-14A3-4047-9655-DFF253A3AD11}" type="pres">
      <dgm:prSet presAssocID="{0D3AC1FD-392F-44A7-8A1D-02B505E2C714}" presName="thickLine" presStyleLbl="alignNode1" presStyleIdx="0" presStyleCnt="4"/>
      <dgm:spPr/>
    </dgm:pt>
    <dgm:pt modelId="{B1AB774F-E21A-7048-9E6F-83D5F4BF2320}" type="pres">
      <dgm:prSet presAssocID="{0D3AC1FD-392F-44A7-8A1D-02B505E2C714}" presName="horz1" presStyleCnt="0"/>
      <dgm:spPr/>
    </dgm:pt>
    <dgm:pt modelId="{1DEB771F-C045-784D-9DF1-45BD37BCA1DE}" type="pres">
      <dgm:prSet presAssocID="{0D3AC1FD-392F-44A7-8A1D-02B505E2C714}" presName="tx1" presStyleLbl="revTx" presStyleIdx="0" presStyleCnt="4"/>
      <dgm:spPr/>
    </dgm:pt>
    <dgm:pt modelId="{6BB74021-2EED-E34D-AF7A-96C3C3E0B8B8}" type="pres">
      <dgm:prSet presAssocID="{0D3AC1FD-392F-44A7-8A1D-02B505E2C714}" presName="vert1" presStyleCnt="0"/>
      <dgm:spPr/>
    </dgm:pt>
    <dgm:pt modelId="{1C20D2C0-30B5-CB45-999E-FDB671927D9B}" type="pres">
      <dgm:prSet presAssocID="{B4F71A61-21A8-4078-90E7-A445D272C9AA}" presName="thickLine" presStyleLbl="alignNode1" presStyleIdx="1" presStyleCnt="4"/>
      <dgm:spPr/>
    </dgm:pt>
    <dgm:pt modelId="{F87E51C0-F88D-524B-819C-B05470850D4A}" type="pres">
      <dgm:prSet presAssocID="{B4F71A61-21A8-4078-90E7-A445D272C9AA}" presName="horz1" presStyleCnt="0"/>
      <dgm:spPr/>
    </dgm:pt>
    <dgm:pt modelId="{1AAC97D3-DC5D-774E-97A9-680DB88CD918}" type="pres">
      <dgm:prSet presAssocID="{B4F71A61-21A8-4078-90E7-A445D272C9AA}" presName="tx1" presStyleLbl="revTx" presStyleIdx="1" presStyleCnt="4"/>
      <dgm:spPr/>
    </dgm:pt>
    <dgm:pt modelId="{43680448-E4FF-4043-BABA-B6A88C59CC89}" type="pres">
      <dgm:prSet presAssocID="{B4F71A61-21A8-4078-90E7-A445D272C9AA}" presName="vert1" presStyleCnt="0"/>
      <dgm:spPr/>
    </dgm:pt>
    <dgm:pt modelId="{2926AB4D-41B5-8E4A-9788-FBCB9BDABCE5}" type="pres">
      <dgm:prSet presAssocID="{7272C049-DDD0-4F3E-8012-F2A91804CEB1}" presName="thickLine" presStyleLbl="alignNode1" presStyleIdx="2" presStyleCnt="4"/>
      <dgm:spPr/>
    </dgm:pt>
    <dgm:pt modelId="{711A8053-0C69-944F-A87D-4C584BE325C4}" type="pres">
      <dgm:prSet presAssocID="{7272C049-DDD0-4F3E-8012-F2A91804CEB1}" presName="horz1" presStyleCnt="0"/>
      <dgm:spPr/>
    </dgm:pt>
    <dgm:pt modelId="{56AB68C6-8ECE-2345-A5E0-4B22FF490C58}" type="pres">
      <dgm:prSet presAssocID="{7272C049-DDD0-4F3E-8012-F2A91804CEB1}" presName="tx1" presStyleLbl="revTx" presStyleIdx="2" presStyleCnt="4"/>
      <dgm:spPr/>
    </dgm:pt>
    <dgm:pt modelId="{A6DD3B3B-7D39-3745-8351-1E74DFBD531D}" type="pres">
      <dgm:prSet presAssocID="{7272C049-DDD0-4F3E-8012-F2A91804CEB1}" presName="vert1" presStyleCnt="0"/>
      <dgm:spPr/>
    </dgm:pt>
    <dgm:pt modelId="{86DD7270-CFAE-7D46-949D-08D9F5225980}" type="pres">
      <dgm:prSet presAssocID="{E3B4DB46-BB9C-4FEF-BCA5-D70055604FFD}" presName="thickLine" presStyleLbl="alignNode1" presStyleIdx="3" presStyleCnt="4"/>
      <dgm:spPr/>
    </dgm:pt>
    <dgm:pt modelId="{FD4DFFCA-231F-C24D-8E82-1E5C2A148F3F}" type="pres">
      <dgm:prSet presAssocID="{E3B4DB46-BB9C-4FEF-BCA5-D70055604FFD}" presName="horz1" presStyleCnt="0"/>
      <dgm:spPr/>
    </dgm:pt>
    <dgm:pt modelId="{D89DA65D-5A76-F54F-B8DF-6818D4445371}" type="pres">
      <dgm:prSet presAssocID="{E3B4DB46-BB9C-4FEF-BCA5-D70055604FFD}" presName="tx1" presStyleLbl="revTx" presStyleIdx="3" presStyleCnt="4"/>
      <dgm:spPr/>
    </dgm:pt>
    <dgm:pt modelId="{37C8E1D6-438C-944E-8791-381CE9AFB48A}" type="pres">
      <dgm:prSet presAssocID="{E3B4DB46-BB9C-4FEF-BCA5-D70055604FFD}" presName="vert1" presStyleCnt="0"/>
      <dgm:spPr/>
    </dgm:pt>
  </dgm:ptLst>
  <dgm:cxnLst>
    <dgm:cxn modelId="{77BC0505-68FB-D14E-A636-DFD99EF2AFEA}" type="presOf" srcId="{E3B4DB46-BB9C-4FEF-BCA5-D70055604FFD}" destId="{D89DA65D-5A76-F54F-B8DF-6818D4445371}" srcOrd="0" destOrd="0" presId="urn:microsoft.com/office/officeart/2008/layout/LinedList"/>
    <dgm:cxn modelId="{63C3FB12-960E-4D5C-A1F3-D016E3C01BF7}" srcId="{A29E41ED-3B92-4F82-B4EF-E0094AED9ACF}" destId="{7272C049-DDD0-4F3E-8012-F2A91804CEB1}" srcOrd="2" destOrd="0" parTransId="{0DED006D-7987-4F14-A06B-772A959FBB03}" sibTransId="{E1938C37-B7ED-4E78-87A0-2D258A3E1FD8}"/>
    <dgm:cxn modelId="{FE257145-1667-46C6-AF83-0675698216B5}" srcId="{A29E41ED-3B92-4F82-B4EF-E0094AED9ACF}" destId="{E3B4DB46-BB9C-4FEF-BCA5-D70055604FFD}" srcOrd="3" destOrd="0" parTransId="{F21E69C4-0A0A-471D-8336-F7F6737CE77F}" sibTransId="{2299788B-643D-49AD-8DC7-9772004D24D2}"/>
    <dgm:cxn modelId="{079DE64C-28EC-47C0-A8D2-FF17D3C9E3CA}" srcId="{A29E41ED-3B92-4F82-B4EF-E0094AED9ACF}" destId="{0D3AC1FD-392F-44A7-8A1D-02B505E2C714}" srcOrd="0" destOrd="0" parTransId="{CEE37F78-21A1-45DA-8023-F68A2939D4BA}" sibTransId="{37FA37CD-6312-47FB-979F-4111ED77CFF8}"/>
    <dgm:cxn modelId="{97166C66-E385-2F4C-8DD2-739EF90C295A}" type="presOf" srcId="{B4F71A61-21A8-4078-90E7-A445D272C9AA}" destId="{1AAC97D3-DC5D-774E-97A9-680DB88CD918}" srcOrd="0" destOrd="0" presId="urn:microsoft.com/office/officeart/2008/layout/LinedList"/>
    <dgm:cxn modelId="{473C6583-5DC8-6243-82BA-5A8E0445B566}" type="presOf" srcId="{A29E41ED-3B92-4F82-B4EF-E0094AED9ACF}" destId="{5B27586E-66DF-F141-BE71-C79088CFD7A0}" srcOrd="0" destOrd="0" presId="urn:microsoft.com/office/officeart/2008/layout/LinedList"/>
    <dgm:cxn modelId="{EBBB818F-C5B4-F348-8FE1-3F14ADF1E2E9}" type="presOf" srcId="{0D3AC1FD-392F-44A7-8A1D-02B505E2C714}" destId="{1DEB771F-C045-784D-9DF1-45BD37BCA1DE}" srcOrd="0" destOrd="0" presId="urn:microsoft.com/office/officeart/2008/layout/LinedList"/>
    <dgm:cxn modelId="{58AC66A5-A692-444D-AE05-1A4458B78EAA}" srcId="{A29E41ED-3B92-4F82-B4EF-E0094AED9ACF}" destId="{B4F71A61-21A8-4078-90E7-A445D272C9AA}" srcOrd="1" destOrd="0" parTransId="{ADB6913F-F0E2-4364-B7D0-D9D954CE82F9}" sibTransId="{2BAB3DE8-A8F8-4FDE-9130-5A0E0BAC60F8}"/>
    <dgm:cxn modelId="{51850BD4-8AEB-0542-86E0-438383E74B60}" type="presOf" srcId="{7272C049-DDD0-4F3E-8012-F2A91804CEB1}" destId="{56AB68C6-8ECE-2345-A5E0-4B22FF490C58}" srcOrd="0" destOrd="0" presId="urn:microsoft.com/office/officeart/2008/layout/LinedList"/>
    <dgm:cxn modelId="{7EC1AEC4-360B-184E-9631-9BC38F799BB6}" type="presParOf" srcId="{5B27586E-66DF-F141-BE71-C79088CFD7A0}" destId="{6ED5A5F7-14A3-4047-9655-DFF253A3AD11}" srcOrd="0" destOrd="0" presId="urn:microsoft.com/office/officeart/2008/layout/LinedList"/>
    <dgm:cxn modelId="{B92D9016-BE66-F943-9FBD-C0DE03C9091B}" type="presParOf" srcId="{5B27586E-66DF-F141-BE71-C79088CFD7A0}" destId="{B1AB774F-E21A-7048-9E6F-83D5F4BF2320}" srcOrd="1" destOrd="0" presId="urn:microsoft.com/office/officeart/2008/layout/LinedList"/>
    <dgm:cxn modelId="{FBBC5DAA-3BF8-BA40-9896-123F7C41503D}" type="presParOf" srcId="{B1AB774F-E21A-7048-9E6F-83D5F4BF2320}" destId="{1DEB771F-C045-784D-9DF1-45BD37BCA1DE}" srcOrd="0" destOrd="0" presId="urn:microsoft.com/office/officeart/2008/layout/LinedList"/>
    <dgm:cxn modelId="{531846E2-35EA-F845-A551-5B0893B282F7}" type="presParOf" srcId="{B1AB774F-E21A-7048-9E6F-83D5F4BF2320}" destId="{6BB74021-2EED-E34D-AF7A-96C3C3E0B8B8}" srcOrd="1" destOrd="0" presId="urn:microsoft.com/office/officeart/2008/layout/LinedList"/>
    <dgm:cxn modelId="{CF92C46D-CAAF-3243-A592-F08D64E9775E}" type="presParOf" srcId="{5B27586E-66DF-F141-BE71-C79088CFD7A0}" destId="{1C20D2C0-30B5-CB45-999E-FDB671927D9B}" srcOrd="2" destOrd="0" presId="urn:microsoft.com/office/officeart/2008/layout/LinedList"/>
    <dgm:cxn modelId="{1D48829E-D21C-5440-8EA5-81E37DC62CA1}" type="presParOf" srcId="{5B27586E-66DF-F141-BE71-C79088CFD7A0}" destId="{F87E51C0-F88D-524B-819C-B05470850D4A}" srcOrd="3" destOrd="0" presId="urn:microsoft.com/office/officeart/2008/layout/LinedList"/>
    <dgm:cxn modelId="{A98F6749-FFE4-9743-AE56-82FFDBE26A83}" type="presParOf" srcId="{F87E51C0-F88D-524B-819C-B05470850D4A}" destId="{1AAC97D3-DC5D-774E-97A9-680DB88CD918}" srcOrd="0" destOrd="0" presId="urn:microsoft.com/office/officeart/2008/layout/LinedList"/>
    <dgm:cxn modelId="{FC426F7A-A671-CD44-BA31-6E66253AACF1}" type="presParOf" srcId="{F87E51C0-F88D-524B-819C-B05470850D4A}" destId="{43680448-E4FF-4043-BABA-B6A88C59CC89}" srcOrd="1" destOrd="0" presId="urn:microsoft.com/office/officeart/2008/layout/LinedList"/>
    <dgm:cxn modelId="{F64A9FF3-D5C8-9F42-9FC8-875FE2976E4A}" type="presParOf" srcId="{5B27586E-66DF-F141-BE71-C79088CFD7A0}" destId="{2926AB4D-41B5-8E4A-9788-FBCB9BDABCE5}" srcOrd="4" destOrd="0" presId="urn:microsoft.com/office/officeart/2008/layout/LinedList"/>
    <dgm:cxn modelId="{50C0FC1B-CD4F-D147-B2AB-FBAEA42CE5B9}" type="presParOf" srcId="{5B27586E-66DF-F141-BE71-C79088CFD7A0}" destId="{711A8053-0C69-944F-A87D-4C584BE325C4}" srcOrd="5" destOrd="0" presId="urn:microsoft.com/office/officeart/2008/layout/LinedList"/>
    <dgm:cxn modelId="{5A89128E-D1AD-8B47-A0F8-0A77F0476C77}" type="presParOf" srcId="{711A8053-0C69-944F-A87D-4C584BE325C4}" destId="{56AB68C6-8ECE-2345-A5E0-4B22FF490C58}" srcOrd="0" destOrd="0" presId="urn:microsoft.com/office/officeart/2008/layout/LinedList"/>
    <dgm:cxn modelId="{98F35476-CA74-3749-BFCA-C2313E531B78}" type="presParOf" srcId="{711A8053-0C69-944F-A87D-4C584BE325C4}" destId="{A6DD3B3B-7D39-3745-8351-1E74DFBD531D}" srcOrd="1" destOrd="0" presId="urn:microsoft.com/office/officeart/2008/layout/LinedList"/>
    <dgm:cxn modelId="{12E9E3D0-D3EC-5D4D-B0AF-F386113D1CBE}" type="presParOf" srcId="{5B27586E-66DF-F141-BE71-C79088CFD7A0}" destId="{86DD7270-CFAE-7D46-949D-08D9F5225980}" srcOrd="6" destOrd="0" presId="urn:microsoft.com/office/officeart/2008/layout/LinedList"/>
    <dgm:cxn modelId="{2CE9D622-F4FD-F647-83F6-6183D9B3570C}" type="presParOf" srcId="{5B27586E-66DF-F141-BE71-C79088CFD7A0}" destId="{FD4DFFCA-231F-C24D-8E82-1E5C2A148F3F}" srcOrd="7" destOrd="0" presId="urn:microsoft.com/office/officeart/2008/layout/LinedList"/>
    <dgm:cxn modelId="{DA130A5E-0D29-F449-882B-D1350F158E07}" type="presParOf" srcId="{FD4DFFCA-231F-C24D-8E82-1E5C2A148F3F}" destId="{D89DA65D-5A76-F54F-B8DF-6818D4445371}" srcOrd="0" destOrd="0" presId="urn:microsoft.com/office/officeart/2008/layout/LinedList"/>
    <dgm:cxn modelId="{3B586E94-674F-C34B-8438-EBFE140F0DEE}" type="presParOf" srcId="{FD4DFFCA-231F-C24D-8E82-1E5C2A148F3F}" destId="{37C8E1D6-438C-944E-8791-381CE9AFB48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F8E89C-9722-45AC-9E76-532D14914CF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FFE76E6-8C1C-4881-8662-EC856D2D8E2D}">
      <dgm:prSet/>
      <dgm:spPr/>
      <dgm:t>
        <a:bodyPr/>
        <a:lstStyle/>
        <a:p>
          <a:r>
            <a:rPr lang="en-US" b="1"/>
            <a:t>Without the safe place (apostolic) &amp;</a:t>
          </a:r>
          <a:endParaRPr lang="en-US"/>
        </a:p>
      </dgm:t>
    </dgm:pt>
    <dgm:pt modelId="{6AD0E31C-6017-4A84-9998-885D58B30AA2}" type="parTrans" cxnId="{F177DDFA-C2B9-4985-BB6B-5C66FD542C9B}">
      <dgm:prSet/>
      <dgm:spPr/>
      <dgm:t>
        <a:bodyPr/>
        <a:lstStyle/>
        <a:p>
          <a:endParaRPr lang="en-US"/>
        </a:p>
      </dgm:t>
    </dgm:pt>
    <dgm:pt modelId="{5509C155-07A0-4692-A886-2B0A5E548FA4}" type="sibTrans" cxnId="{F177DDFA-C2B9-4985-BB6B-5C66FD542C9B}">
      <dgm:prSet/>
      <dgm:spPr/>
      <dgm:t>
        <a:bodyPr/>
        <a:lstStyle/>
        <a:p>
          <a:endParaRPr lang="en-US"/>
        </a:p>
      </dgm:t>
    </dgm:pt>
    <dgm:pt modelId="{7F7ABBA3-A535-4194-8C6F-F276EB13C6D1}">
      <dgm:prSet/>
      <dgm:spPr/>
      <dgm:t>
        <a:bodyPr/>
        <a:lstStyle/>
        <a:p>
          <a:r>
            <a:rPr lang="en-US" b="1"/>
            <a:t>the living word of God active in the safe place (prophetic)</a:t>
          </a:r>
          <a:endParaRPr lang="en-US"/>
        </a:p>
      </dgm:t>
    </dgm:pt>
    <dgm:pt modelId="{6DB422E7-5FB8-47B2-8727-3106AEC97142}" type="parTrans" cxnId="{8030062A-D7A9-4B34-81B5-2A53EA1A275D}">
      <dgm:prSet/>
      <dgm:spPr/>
      <dgm:t>
        <a:bodyPr/>
        <a:lstStyle/>
        <a:p>
          <a:endParaRPr lang="en-US"/>
        </a:p>
      </dgm:t>
    </dgm:pt>
    <dgm:pt modelId="{0D0F373C-FE62-4347-9166-16060BEBCA50}" type="sibTrans" cxnId="{8030062A-D7A9-4B34-81B5-2A53EA1A275D}">
      <dgm:prSet/>
      <dgm:spPr/>
      <dgm:t>
        <a:bodyPr/>
        <a:lstStyle/>
        <a:p>
          <a:endParaRPr lang="en-US"/>
        </a:p>
      </dgm:t>
    </dgm:pt>
    <dgm:pt modelId="{5CD1474E-3981-45A4-B43C-9207A956D612}">
      <dgm:prSet/>
      <dgm:spPr/>
      <dgm:t>
        <a:bodyPr/>
        <a:lstStyle/>
        <a:p>
          <a:r>
            <a:rPr lang="en-US" b="1" dirty="0"/>
            <a:t>the other streams don’t function properly</a:t>
          </a:r>
          <a:endParaRPr lang="en-US" dirty="0"/>
        </a:p>
      </dgm:t>
    </dgm:pt>
    <dgm:pt modelId="{3079EEA1-1E39-4F66-B179-D2FC55AD6BEE}" type="parTrans" cxnId="{B1EBA5DB-04C2-41EF-A87F-CE16AC9326E0}">
      <dgm:prSet/>
      <dgm:spPr/>
      <dgm:t>
        <a:bodyPr/>
        <a:lstStyle/>
        <a:p>
          <a:endParaRPr lang="en-US"/>
        </a:p>
      </dgm:t>
    </dgm:pt>
    <dgm:pt modelId="{1A43E173-0D61-406C-A481-F6BD44B8CFB1}" type="sibTrans" cxnId="{B1EBA5DB-04C2-41EF-A87F-CE16AC9326E0}">
      <dgm:prSet/>
      <dgm:spPr/>
      <dgm:t>
        <a:bodyPr/>
        <a:lstStyle/>
        <a:p>
          <a:endParaRPr lang="en-US"/>
        </a:p>
      </dgm:t>
    </dgm:pt>
    <dgm:pt modelId="{D8D031D5-4542-924E-B30C-D411DF7557E1}" type="pres">
      <dgm:prSet presAssocID="{F1F8E89C-9722-45AC-9E76-532D14914CFC}" presName="vert0" presStyleCnt="0">
        <dgm:presLayoutVars>
          <dgm:dir/>
          <dgm:animOne val="branch"/>
          <dgm:animLvl val="lvl"/>
        </dgm:presLayoutVars>
      </dgm:prSet>
      <dgm:spPr/>
    </dgm:pt>
    <dgm:pt modelId="{FC00310F-69D6-DC49-8460-8354A95BCB98}" type="pres">
      <dgm:prSet presAssocID="{9FFE76E6-8C1C-4881-8662-EC856D2D8E2D}" presName="thickLine" presStyleLbl="alignNode1" presStyleIdx="0" presStyleCnt="3"/>
      <dgm:spPr/>
    </dgm:pt>
    <dgm:pt modelId="{4D84F7FC-E9A8-DE44-8FFF-9C277BF1A172}" type="pres">
      <dgm:prSet presAssocID="{9FFE76E6-8C1C-4881-8662-EC856D2D8E2D}" presName="horz1" presStyleCnt="0"/>
      <dgm:spPr/>
    </dgm:pt>
    <dgm:pt modelId="{34289909-EC2E-D046-A47E-62172D3201F6}" type="pres">
      <dgm:prSet presAssocID="{9FFE76E6-8C1C-4881-8662-EC856D2D8E2D}" presName="tx1" presStyleLbl="revTx" presStyleIdx="0" presStyleCnt="3"/>
      <dgm:spPr/>
    </dgm:pt>
    <dgm:pt modelId="{754D4A3E-A753-0D4E-A247-56C1BD82EA1D}" type="pres">
      <dgm:prSet presAssocID="{9FFE76E6-8C1C-4881-8662-EC856D2D8E2D}" presName="vert1" presStyleCnt="0"/>
      <dgm:spPr/>
    </dgm:pt>
    <dgm:pt modelId="{E3A5260A-A3AA-634F-B2D1-8FB1FCF195E9}" type="pres">
      <dgm:prSet presAssocID="{7F7ABBA3-A535-4194-8C6F-F276EB13C6D1}" presName="thickLine" presStyleLbl="alignNode1" presStyleIdx="1" presStyleCnt="3"/>
      <dgm:spPr/>
    </dgm:pt>
    <dgm:pt modelId="{F9A4EF59-908C-E54B-B71F-94781CF27FF1}" type="pres">
      <dgm:prSet presAssocID="{7F7ABBA3-A535-4194-8C6F-F276EB13C6D1}" presName="horz1" presStyleCnt="0"/>
      <dgm:spPr/>
    </dgm:pt>
    <dgm:pt modelId="{E492EC1A-317E-FC4B-A29E-781287E5241F}" type="pres">
      <dgm:prSet presAssocID="{7F7ABBA3-A535-4194-8C6F-F276EB13C6D1}" presName="tx1" presStyleLbl="revTx" presStyleIdx="1" presStyleCnt="3"/>
      <dgm:spPr/>
    </dgm:pt>
    <dgm:pt modelId="{74A752DF-8B6C-7042-9FB5-4BB0091193FD}" type="pres">
      <dgm:prSet presAssocID="{7F7ABBA3-A535-4194-8C6F-F276EB13C6D1}" presName="vert1" presStyleCnt="0"/>
      <dgm:spPr/>
    </dgm:pt>
    <dgm:pt modelId="{41B76534-E58B-EB4D-A9DF-BB12AD946F5F}" type="pres">
      <dgm:prSet presAssocID="{5CD1474E-3981-45A4-B43C-9207A956D612}" presName="thickLine" presStyleLbl="alignNode1" presStyleIdx="2" presStyleCnt="3"/>
      <dgm:spPr/>
    </dgm:pt>
    <dgm:pt modelId="{2022A5E5-8BD7-B446-ABFC-F3298C25F2E2}" type="pres">
      <dgm:prSet presAssocID="{5CD1474E-3981-45A4-B43C-9207A956D612}" presName="horz1" presStyleCnt="0"/>
      <dgm:spPr/>
    </dgm:pt>
    <dgm:pt modelId="{7E05A888-4D63-E548-91DA-96A7EDCC6763}" type="pres">
      <dgm:prSet presAssocID="{5CD1474E-3981-45A4-B43C-9207A956D612}" presName="tx1" presStyleLbl="revTx" presStyleIdx="2" presStyleCnt="3"/>
      <dgm:spPr/>
    </dgm:pt>
    <dgm:pt modelId="{C91B1DD1-FE8C-DF40-B849-5E22D69A0936}" type="pres">
      <dgm:prSet presAssocID="{5CD1474E-3981-45A4-B43C-9207A956D612}" presName="vert1" presStyleCnt="0"/>
      <dgm:spPr/>
    </dgm:pt>
  </dgm:ptLst>
  <dgm:cxnLst>
    <dgm:cxn modelId="{8030062A-D7A9-4B34-81B5-2A53EA1A275D}" srcId="{F1F8E89C-9722-45AC-9E76-532D14914CFC}" destId="{7F7ABBA3-A535-4194-8C6F-F276EB13C6D1}" srcOrd="1" destOrd="0" parTransId="{6DB422E7-5FB8-47B2-8727-3106AEC97142}" sibTransId="{0D0F373C-FE62-4347-9166-16060BEBCA50}"/>
    <dgm:cxn modelId="{92A67A82-9BE7-9C4E-A400-9E101853F827}" type="presOf" srcId="{5CD1474E-3981-45A4-B43C-9207A956D612}" destId="{7E05A888-4D63-E548-91DA-96A7EDCC6763}" srcOrd="0" destOrd="0" presId="urn:microsoft.com/office/officeart/2008/layout/LinedList"/>
    <dgm:cxn modelId="{BB16C689-A561-0843-B249-4CBAD9E56B62}" type="presOf" srcId="{7F7ABBA3-A535-4194-8C6F-F276EB13C6D1}" destId="{E492EC1A-317E-FC4B-A29E-781287E5241F}" srcOrd="0" destOrd="0" presId="urn:microsoft.com/office/officeart/2008/layout/LinedList"/>
    <dgm:cxn modelId="{F495D0A6-01B0-9441-82C5-DB7F2D400881}" type="presOf" srcId="{F1F8E89C-9722-45AC-9E76-532D14914CFC}" destId="{D8D031D5-4542-924E-B30C-D411DF7557E1}" srcOrd="0" destOrd="0" presId="urn:microsoft.com/office/officeart/2008/layout/LinedList"/>
    <dgm:cxn modelId="{B1EBA5DB-04C2-41EF-A87F-CE16AC9326E0}" srcId="{F1F8E89C-9722-45AC-9E76-532D14914CFC}" destId="{5CD1474E-3981-45A4-B43C-9207A956D612}" srcOrd="2" destOrd="0" parTransId="{3079EEA1-1E39-4F66-B179-D2FC55AD6BEE}" sibTransId="{1A43E173-0D61-406C-A481-F6BD44B8CFB1}"/>
    <dgm:cxn modelId="{CD0D10F9-9FD2-AA45-A04A-2A1C103006D7}" type="presOf" srcId="{9FFE76E6-8C1C-4881-8662-EC856D2D8E2D}" destId="{34289909-EC2E-D046-A47E-62172D3201F6}" srcOrd="0" destOrd="0" presId="urn:microsoft.com/office/officeart/2008/layout/LinedList"/>
    <dgm:cxn modelId="{F177DDFA-C2B9-4985-BB6B-5C66FD542C9B}" srcId="{F1F8E89C-9722-45AC-9E76-532D14914CFC}" destId="{9FFE76E6-8C1C-4881-8662-EC856D2D8E2D}" srcOrd="0" destOrd="0" parTransId="{6AD0E31C-6017-4A84-9998-885D58B30AA2}" sibTransId="{5509C155-07A0-4692-A886-2B0A5E548FA4}"/>
    <dgm:cxn modelId="{3F5A8C33-3DA6-8440-9929-A3C8C09852F9}" type="presParOf" srcId="{D8D031D5-4542-924E-B30C-D411DF7557E1}" destId="{FC00310F-69D6-DC49-8460-8354A95BCB98}" srcOrd="0" destOrd="0" presId="urn:microsoft.com/office/officeart/2008/layout/LinedList"/>
    <dgm:cxn modelId="{87F05DD8-22C8-734F-A289-165DC7C53F71}" type="presParOf" srcId="{D8D031D5-4542-924E-B30C-D411DF7557E1}" destId="{4D84F7FC-E9A8-DE44-8FFF-9C277BF1A172}" srcOrd="1" destOrd="0" presId="urn:microsoft.com/office/officeart/2008/layout/LinedList"/>
    <dgm:cxn modelId="{5AB2CE92-5E2E-7F47-A9E1-539DC78506A8}" type="presParOf" srcId="{4D84F7FC-E9A8-DE44-8FFF-9C277BF1A172}" destId="{34289909-EC2E-D046-A47E-62172D3201F6}" srcOrd="0" destOrd="0" presId="urn:microsoft.com/office/officeart/2008/layout/LinedList"/>
    <dgm:cxn modelId="{C3E4F035-A7C3-6241-B551-06D388BAADA1}" type="presParOf" srcId="{4D84F7FC-E9A8-DE44-8FFF-9C277BF1A172}" destId="{754D4A3E-A753-0D4E-A247-56C1BD82EA1D}" srcOrd="1" destOrd="0" presId="urn:microsoft.com/office/officeart/2008/layout/LinedList"/>
    <dgm:cxn modelId="{3A7BC2C4-0FFB-B947-A530-0960679D036B}" type="presParOf" srcId="{D8D031D5-4542-924E-B30C-D411DF7557E1}" destId="{E3A5260A-A3AA-634F-B2D1-8FB1FCF195E9}" srcOrd="2" destOrd="0" presId="urn:microsoft.com/office/officeart/2008/layout/LinedList"/>
    <dgm:cxn modelId="{3C82EBDA-F582-C641-986B-6E1E961E2647}" type="presParOf" srcId="{D8D031D5-4542-924E-B30C-D411DF7557E1}" destId="{F9A4EF59-908C-E54B-B71F-94781CF27FF1}" srcOrd="3" destOrd="0" presId="urn:microsoft.com/office/officeart/2008/layout/LinedList"/>
    <dgm:cxn modelId="{D129C7B6-D78F-5540-AB05-86050786BC30}" type="presParOf" srcId="{F9A4EF59-908C-E54B-B71F-94781CF27FF1}" destId="{E492EC1A-317E-FC4B-A29E-781287E5241F}" srcOrd="0" destOrd="0" presId="urn:microsoft.com/office/officeart/2008/layout/LinedList"/>
    <dgm:cxn modelId="{D642B38C-408B-5F47-98DE-02584E41DAA5}" type="presParOf" srcId="{F9A4EF59-908C-E54B-B71F-94781CF27FF1}" destId="{74A752DF-8B6C-7042-9FB5-4BB0091193FD}" srcOrd="1" destOrd="0" presId="urn:microsoft.com/office/officeart/2008/layout/LinedList"/>
    <dgm:cxn modelId="{8CEC31C3-4D63-2F48-BCAB-D2D07D62C01C}" type="presParOf" srcId="{D8D031D5-4542-924E-B30C-D411DF7557E1}" destId="{41B76534-E58B-EB4D-A9DF-BB12AD946F5F}" srcOrd="4" destOrd="0" presId="urn:microsoft.com/office/officeart/2008/layout/LinedList"/>
    <dgm:cxn modelId="{E2E2F97A-AF1A-484C-89F3-6587D70D5205}" type="presParOf" srcId="{D8D031D5-4542-924E-B30C-D411DF7557E1}" destId="{2022A5E5-8BD7-B446-ABFC-F3298C25F2E2}" srcOrd="5" destOrd="0" presId="urn:microsoft.com/office/officeart/2008/layout/LinedList"/>
    <dgm:cxn modelId="{4D2E19B9-1002-8D43-9F6B-DBF4F5E68EC0}" type="presParOf" srcId="{2022A5E5-8BD7-B446-ABFC-F3298C25F2E2}" destId="{7E05A888-4D63-E548-91DA-96A7EDCC6763}" srcOrd="0" destOrd="0" presId="urn:microsoft.com/office/officeart/2008/layout/LinedList"/>
    <dgm:cxn modelId="{78355C91-4323-9A46-AEDF-7B963E177211}" type="presParOf" srcId="{2022A5E5-8BD7-B446-ABFC-F3298C25F2E2}" destId="{C91B1DD1-FE8C-DF40-B849-5E22D69A093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C3ED1D-B7A3-473C-8009-B468F0B07D7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DA70EF4-156E-49B2-9EEC-85D578A117D3}">
      <dgm:prSet/>
      <dgm:spPr/>
      <dgm:t>
        <a:bodyPr/>
        <a:lstStyle/>
        <a:p>
          <a:r>
            <a:rPr lang="en-US" b="1"/>
            <a:t>All of the above means</a:t>
          </a:r>
          <a:endParaRPr lang="en-US"/>
        </a:p>
      </dgm:t>
    </dgm:pt>
    <dgm:pt modelId="{4332E90B-63C2-4106-BB0A-48000662ECA4}" type="parTrans" cxnId="{D64CBAA9-369E-4D17-8929-249C0B8341F7}">
      <dgm:prSet/>
      <dgm:spPr/>
      <dgm:t>
        <a:bodyPr/>
        <a:lstStyle/>
        <a:p>
          <a:endParaRPr lang="en-US"/>
        </a:p>
      </dgm:t>
    </dgm:pt>
    <dgm:pt modelId="{2E95372E-FA0E-43D4-B025-6571FF2CC511}" type="sibTrans" cxnId="{D64CBAA9-369E-4D17-8929-249C0B8341F7}">
      <dgm:prSet/>
      <dgm:spPr/>
      <dgm:t>
        <a:bodyPr/>
        <a:lstStyle/>
        <a:p>
          <a:endParaRPr lang="en-US"/>
        </a:p>
      </dgm:t>
    </dgm:pt>
    <dgm:pt modelId="{6E162555-54DE-4D19-9C86-B3C28EAA87E8}">
      <dgm:prSet/>
      <dgm:spPr/>
      <dgm:t>
        <a:bodyPr/>
        <a:lstStyle/>
        <a:p>
          <a:r>
            <a:rPr lang="en-US" b="1"/>
            <a:t>we need</a:t>
          </a:r>
          <a:endParaRPr lang="en-US"/>
        </a:p>
      </dgm:t>
    </dgm:pt>
    <dgm:pt modelId="{74CCBBE1-715A-403D-9849-09927774A2A7}" type="parTrans" cxnId="{87882B04-2A9A-45D9-8651-EBD1FE0D8FEE}">
      <dgm:prSet/>
      <dgm:spPr/>
      <dgm:t>
        <a:bodyPr/>
        <a:lstStyle/>
        <a:p>
          <a:endParaRPr lang="en-US"/>
        </a:p>
      </dgm:t>
    </dgm:pt>
    <dgm:pt modelId="{773C12BE-6126-43A1-BA41-155B9D3B05FE}" type="sibTrans" cxnId="{87882B04-2A9A-45D9-8651-EBD1FE0D8FEE}">
      <dgm:prSet/>
      <dgm:spPr/>
      <dgm:t>
        <a:bodyPr/>
        <a:lstStyle/>
        <a:p>
          <a:endParaRPr lang="en-US"/>
        </a:p>
      </dgm:t>
    </dgm:pt>
    <dgm:pt modelId="{3A0067BA-1BE2-42D5-B65F-1E36B86F55A0}">
      <dgm:prSet/>
      <dgm:spPr/>
      <dgm:t>
        <a:bodyPr/>
        <a:lstStyle/>
        <a:p>
          <a:r>
            <a:rPr lang="en-US" b="1"/>
            <a:t>a leadership</a:t>
          </a:r>
          <a:endParaRPr lang="en-US"/>
        </a:p>
      </dgm:t>
    </dgm:pt>
    <dgm:pt modelId="{A14508CA-FE87-41D8-9D83-9F886C7EBB69}" type="parTrans" cxnId="{777DD8AA-7008-48DA-BF1F-C521EED07FBB}">
      <dgm:prSet/>
      <dgm:spPr/>
      <dgm:t>
        <a:bodyPr/>
        <a:lstStyle/>
        <a:p>
          <a:endParaRPr lang="en-US"/>
        </a:p>
      </dgm:t>
    </dgm:pt>
    <dgm:pt modelId="{26387BA0-EFA4-4DC4-A2E6-D9340E1AA35A}" type="sibTrans" cxnId="{777DD8AA-7008-48DA-BF1F-C521EED07FBB}">
      <dgm:prSet/>
      <dgm:spPr/>
      <dgm:t>
        <a:bodyPr/>
        <a:lstStyle/>
        <a:p>
          <a:endParaRPr lang="en-US"/>
        </a:p>
      </dgm:t>
    </dgm:pt>
    <dgm:pt modelId="{64A18D44-8864-4A49-A911-9BA706FE4290}">
      <dgm:prSet/>
      <dgm:spPr/>
      <dgm:t>
        <a:bodyPr/>
        <a:lstStyle/>
        <a:p>
          <a:r>
            <a:rPr lang="en-US" b="1"/>
            <a:t>that facilitates</a:t>
          </a:r>
          <a:endParaRPr lang="en-US"/>
        </a:p>
      </dgm:t>
    </dgm:pt>
    <dgm:pt modelId="{12D63F2B-099A-466C-8976-59584A00E502}" type="parTrans" cxnId="{17214FEC-7292-4C6D-8F2F-0793ACCE57E7}">
      <dgm:prSet/>
      <dgm:spPr/>
      <dgm:t>
        <a:bodyPr/>
        <a:lstStyle/>
        <a:p>
          <a:endParaRPr lang="en-US"/>
        </a:p>
      </dgm:t>
    </dgm:pt>
    <dgm:pt modelId="{DBBFC05D-5897-4418-9779-4E98A1639F36}" type="sibTrans" cxnId="{17214FEC-7292-4C6D-8F2F-0793ACCE57E7}">
      <dgm:prSet/>
      <dgm:spPr/>
      <dgm:t>
        <a:bodyPr/>
        <a:lstStyle/>
        <a:p>
          <a:endParaRPr lang="en-US"/>
        </a:p>
      </dgm:t>
    </dgm:pt>
    <dgm:pt modelId="{7EA89FC0-0293-4437-9AD9-331C9E5F1964}">
      <dgm:prSet/>
      <dgm:spPr/>
      <dgm:t>
        <a:bodyPr/>
        <a:lstStyle/>
        <a:p>
          <a:r>
            <a:rPr lang="en-US" b="1"/>
            <a:t>all of the above</a:t>
          </a:r>
          <a:endParaRPr lang="en-US"/>
        </a:p>
      </dgm:t>
    </dgm:pt>
    <dgm:pt modelId="{EC11EF3C-F4E6-4E0E-B836-59EABBADE437}" type="parTrans" cxnId="{3C6097EA-0A54-4339-ABD2-0D0B7F0A3928}">
      <dgm:prSet/>
      <dgm:spPr/>
      <dgm:t>
        <a:bodyPr/>
        <a:lstStyle/>
        <a:p>
          <a:endParaRPr lang="en-US"/>
        </a:p>
      </dgm:t>
    </dgm:pt>
    <dgm:pt modelId="{6EAE01F0-3D7E-4659-802D-8938CD271EB5}" type="sibTrans" cxnId="{3C6097EA-0A54-4339-ABD2-0D0B7F0A3928}">
      <dgm:prSet/>
      <dgm:spPr/>
      <dgm:t>
        <a:bodyPr/>
        <a:lstStyle/>
        <a:p>
          <a:endParaRPr lang="en-US"/>
        </a:p>
      </dgm:t>
    </dgm:pt>
    <dgm:pt modelId="{56991BBC-BD62-DC4E-875C-1130D02733CD}" type="pres">
      <dgm:prSet presAssocID="{F7C3ED1D-B7A3-473C-8009-B468F0B07D7A}" presName="vert0" presStyleCnt="0">
        <dgm:presLayoutVars>
          <dgm:dir/>
          <dgm:animOne val="branch"/>
          <dgm:animLvl val="lvl"/>
        </dgm:presLayoutVars>
      </dgm:prSet>
      <dgm:spPr/>
    </dgm:pt>
    <dgm:pt modelId="{0EA3A62A-1B4D-7F4F-8A5C-C7853E23E4D0}" type="pres">
      <dgm:prSet presAssocID="{4DA70EF4-156E-49B2-9EEC-85D578A117D3}" presName="thickLine" presStyleLbl="alignNode1" presStyleIdx="0" presStyleCnt="5"/>
      <dgm:spPr/>
    </dgm:pt>
    <dgm:pt modelId="{682C6412-ED65-3748-9387-A64A2B9B419E}" type="pres">
      <dgm:prSet presAssocID="{4DA70EF4-156E-49B2-9EEC-85D578A117D3}" presName="horz1" presStyleCnt="0"/>
      <dgm:spPr/>
    </dgm:pt>
    <dgm:pt modelId="{5F9FC6A3-64C1-034F-BFCD-71A98DECB0C6}" type="pres">
      <dgm:prSet presAssocID="{4DA70EF4-156E-49B2-9EEC-85D578A117D3}" presName="tx1" presStyleLbl="revTx" presStyleIdx="0" presStyleCnt="5"/>
      <dgm:spPr/>
    </dgm:pt>
    <dgm:pt modelId="{F7DF0872-B853-DC44-91B8-43654617F927}" type="pres">
      <dgm:prSet presAssocID="{4DA70EF4-156E-49B2-9EEC-85D578A117D3}" presName="vert1" presStyleCnt="0"/>
      <dgm:spPr/>
    </dgm:pt>
    <dgm:pt modelId="{AFF7E628-BFE0-2848-A48F-268A7DB13B89}" type="pres">
      <dgm:prSet presAssocID="{6E162555-54DE-4D19-9C86-B3C28EAA87E8}" presName="thickLine" presStyleLbl="alignNode1" presStyleIdx="1" presStyleCnt="5"/>
      <dgm:spPr/>
    </dgm:pt>
    <dgm:pt modelId="{0A8E1C8A-130A-C546-9E71-80A5B93EEE8A}" type="pres">
      <dgm:prSet presAssocID="{6E162555-54DE-4D19-9C86-B3C28EAA87E8}" presName="horz1" presStyleCnt="0"/>
      <dgm:spPr/>
    </dgm:pt>
    <dgm:pt modelId="{47E3AA5A-7E56-1E47-A88A-58CB673A9B59}" type="pres">
      <dgm:prSet presAssocID="{6E162555-54DE-4D19-9C86-B3C28EAA87E8}" presName="tx1" presStyleLbl="revTx" presStyleIdx="1" presStyleCnt="5"/>
      <dgm:spPr/>
    </dgm:pt>
    <dgm:pt modelId="{03466EF7-9BC5-A944-8567-DEE4A8A0EF17}" type="pres">
      <dgm:prSet presAssocID="{6E162555-54DE-4D19-9C86-B3C28EAA87E8}" presName="vert1" presStyleCnt="0"/>
      <dgm:spPr/>
    </dgm:pt>
    <dgm:pt modelId="{59ECCCF2-D901-2945-9ACB-E139CA19BECA}" type="pres">
      <dgm:prSet presAssocID="{3A0067BA-1BE2-42D5-B65F-1E36B86F55A0}" presName="thickLine" presStyleLbl="alignNode1" presStyleIdx="2" presStyleCnt="5"/>
      <dgm:spPr/>
    </dgm:pt>
    <dgm:pt modelId="{4CD7C4C8-56F4-F742-9822-FD9FB3E87461}" type="pres">
      <dgm:prSet presAssocID="{3A0067BA-1BE2-42D5-B65F-1E36B86F55A0}" presName="horz1" presStyleCnt="0"/>
      <dgm:spPr/>
    </dgm:pt>
    <dgm:pt modelId="{4CD68B8E-29AE-DF48-945C-072A7172A4B0}" type="pres">
      <dgm:prSet presAssocID="{3A0067BA-1BE2-42D5-B65F-1E36B86F55A0}" presName="tx1" presStyleLbl="revTx" presStyleIdx="2" presStyleCnt="5"/>
      <dgm:spPr/>
    </dgm:pt>
    <dgm:pt modelId="{C9408070-1BFE-A94F-B5D7-0E6FD21A8C60}" type="pres">
      <dgm:prSet presAssocID="{3A0067BA-1BE2-42D5-B65F-1E36B86F55A0}" presName="vert1" presStyleCnt="0"/>
      <dgm:spPr/>
    </dgm:pt>
    <dgm:pt modelId="{91C83A04-6324-AF46-B673-7353DDE357DA}" type="pres">
      <dgm:prSet presAssocID="{64A18D44-8864-4A49-A911-9BA706FE4290}" presName="thickLine" presStyleLbl="alignNode1" presStyleIdx="3" presStyleCnt="5"/>
      <dgm:spPr/>
    </dgm:pt>
    <dgm:pt modelId="{2A5C000E-6067-B94E-95A8-DE2C260696DB}" type="pres">
      <dgm:prSet presAssocID="{64A18D44-8864-4A49-A911-9BA706FE4290}" presName="horz1" presStyleCnt="0"/>
      <dgm:spPr/>
    </dgm:pt>
    <dgm:pt modelId="{5B8E1747-00C8-4344-BA47-C8A476C39309}" type="pres">
      <dgm:prSet presAssocID="{64A18D44-8864-4A49-A911-9BA706FE4290}" presName="tx1" presStyleLbl="revTx" presStyleIdx="3" presStyleCnt="5"/>
      <dgm:spPr/>
    </dgm:pt>
    <dgm:pt modelId="{D620E5C9-FEE7-2C41-BCE5-807F033326DC}" type="pres">
      <dgm:prSet presAssocID="{64A18D44-8864-4A49-A911-9BA706FE4290}" presName="vert1" presStyleCnt="0"/>
      <dgm:spPr/>
    </dgm:pt>
    <dgm:pt modelId="{B2AB426E-D0F5-CC4D-A494-29FBD9C8C010}" type="pres">
      <dgm:prSet presAssocID="{7EA89FC0-0293-4437-9AD9-331C9E5F1964}" presName="thickLine" presStyleLbl="alignNode1" presStyleIdx="4" presStyleCnt="5"/>
      <dgm:spPr/>
    </dgm:pt>
    <dgm:pt modelId="{16B8B065-C353-6B46-8E10-BFF343186223}" type="pres">
      <dgm:prSet presAssocID="{7EA89FC0-0293-4437-9AD9-331C9E5F1964}" presName="horz1" presStyleCnt="0"/>
      <dgm:spPr/>
    </dgm:pt>
    <dgm:pt modelId="{70E6FBDA-AE2E-4445-BAB4-C356351623EC}" type="pres">
      <dgm:prSet presAssocID="{7EA89FC0-0293-4437-9AD9-331C9E5F1964}" presName="tx1" presStyleLbl="revTx" presStyleIdx="4" presStyleCnt="5"/>
      <dgm:spPr/>
    </dgm:pt>
    <dgm:pt modelId="{870640D3-FBDA-D246-ACE9-36F2B95190F3}" type="pres">
      <dgm:prSet presAssocID="{7EA89FC0-0293-4437-9AD9-331C9E5F1964}" presName="vert1" presStyleCnt="0"/>
      <dgm:spPr/>
    </dgm:pt>
  </dgm:ptLst>
  <dgm:cxnLst>
    <dgm:cxn modelId="{87882B04-2A9A-45D9-8651-EBD1FE0D8FEE}" srcId="{F7C3ED1D-B7A3-473C-8009-B468F0B07D7A}" destId="{6E162555-54DE-4D19-9C86-B3C28EAA87E8}" srcOrd="1" destOrd="0" parTransId="{74CCBBE1-715A-403D-9849-09927774A2A7}" sibTransId="{773C12BE-6126-43A1-BA41-155B9D3B05FE}"/>
    <dgm:cxn modelId="{35AFDA53-90EF-934D-8BBF-BA9E7116B319}" type="presOf" srcId="{64A18D44-8864-4A49-A911-9BA706FE4290}" destId="{5B8E1747-00C8-4344-BA47-C8A476C39309}" srcOrd="0" destOrd="0" presId="urn:microsoft.com/office/officeart/2008/layout/LinedList"/>
    <dgm:cxn modelId="{3EEB1D54-4E5A-EB4D-86E4-0ACF6A1B9AAB}" type="presOf" srcId="{6E162555-54DE-4D19-9C86-B3C28EAA87E8}" destId="{47E3AA5A-7E56-1E47-A88A-58CB673A9B59}" srcOrd="0" destOrd="0" presId="urn:microsoft.com/office/officeart/2008/layout/LinedList"/>
    <dgm:cxn modelId="{6A166257-E87C-9D44-9014-BDC19D106F0C}" type="presOf" srcId="{4DA70EF4-156E-49B2-9EEC-85D578A117D3}" destId="{5F9FC6A3-64C1-034F-BFCD-71A98DECB0C6}" srcOrd="0" destOrd="0" presId="urn:microsoft.com/office/officeart/2008/layout/LinedList"/>
    <dgm:cxn modelId="{F047E458-C48D-864A-B7C5-6E5DEE0396E8}" type="presOf" srcId="{3A0067BA-1BE2-42D5-B65F-1E36B86F55A0}" destId="{4CD68B8E-29AE-DF48-945C-072A7172A4B0}" srcOrd="0" destOrd="0" presId="urn:microsoft.com/office/officeart/2008/layout/LinedList"/>
    <dgm:cxn modelId="{217B578D-10D1-8C41-BCCD-05AD40BE54A9}" type="presOf" srcId="{7EA89FC0-0293-4437-9AD9-331C9E5F1964}" destId="{70E6FBDA-AE2E-4445-BAB4-C356351623EC}" srcOrd="0" destOrd="0" presId="urn:microsoft.com/office/officeart/2008/layout/LinedList"/>
    <dgm:cxn modelId="{D64CBAA9-369E-4D17-8929-249C0B8341F7}" srcId="{F7C3ED1D-B7A3-473C-8009-B468F0B07D7A}" destId="{4DA70EF4-156E-49B2-9EEC-85D578A117D3}" srcOrd="0" destOrd="0" parTransId="{4332E90B-63C2-4106-BB0A-48000662ECA4}" sibTransId="{2E95372E-FA0E-43D4-B025-6571FF2CC511}"/>
    <dgm:cxn modelId="{777DD8AA-7008-48DA-BF1F-C521EED07FBB}" srcId="{F7C3ED1D-B7A3-473C-8009-B468F0B07D7A}" destId="{3A0067BA-1BE2-42D5-B65F-1E36B86F55A0}" srcOrd="2" destOrd="0" parTransId="{A14508CA-FE87-41D8-9D83-9F886C7EBB69}" sibTransId="{26387BA0-EFA4-4DC4-A2E6-D9340E1AA35A}"/>
    <dgm:cxn modelId="{3C6097EA-0A54-4339-ABD2-0D0B7F0A3928}" srcId="{F7C3ED1D-B7A3-473C-8009-B468F0B07D7A}" destId="{7EA89FC0-0293-4437-9AD9-331C9E5F1964}" srcOrd="4" destOrd="0" parTransId="{EC11EF3C-F4E6-4E0E-B836-59EABBADE437}" sibTransId="{6EAE01F0-3D7E-4659-802D-8938CD271EB5}"/>
    <dgm:cxn modelId="{17214FEC-7292-4C6D-8F2F-0793ACCE57E7}" srcId="{F7C3ED1D-B7A3-473C-8009-B468F0B07D7A}" destId="{64A18D44-8864-4A49-A911-9BA706FE4290}" srcOrd="3" destOrd="0" parTransId="{12D63F2B-099A-466C-8976-59584A00E502}" sibTransId="{DBBFC05D-5897-4418-9779-4E98A1639F36}"/>
    <dgm:cxn modelId="{58C3EDFD-EB0B-2D41-9AB2-95AD25C2C76E}" type="presOf" srcId="{F7C3ED1D-B7A3-473C-8009-B468F0B07D7A}" destId="{56991BBC-BD62-DC4E-875C-1130D02733CD}" srcOrd="0" destOrd="0" presId="urn:microsoft.com/office/officeart/2008/layout/LinedList"/>
    <dgm:cxn modelId="{3F10B34E-7696-1849-B1E6-72B8C2BDF815}" type="presParOf" srcId="{56991BBC-BD62-DC4E-875C-1130D02733CD}" destId="{0EA3A62A-1B4D-7F4F-8A5C-C7853E23E4D0}" srcOrd="0" destOrd="0" presId="urn:microsoft.com/office/officeart/2008/layout/LinedList"/>
    <dgm:cxn modelId="{3B2F7A8E-5B3E-8047-8AB5-17D76E345E23}" type="presParOf" srcId="{56991BBC-BD62-DC4E-875C-1130D02733CD}" destId="{682C6412-ED65-3748-9387-A64A2B9B419E}" srcOrd="1" destOrd="0" presId="urn:microsoft.com/office/officeart/2008/layout/LinedList"/>
    <dgm:cxn modelId="{ADDB1E59-0F6D-054E-81D3-7F28F4E5DCB3}" type="presParOf" srcId="{682C6412-ED65-3748-9387-A64A2B9B419E}" destId="{5F9FC6A3-64C1-034F-BFCD-71A98DECB0C6}" srcOrd="0" destOrd="0" presId="urn:microsoft.com/office/officeart/2008/layout/LinedList"/>
    <dgm:cxn modelId="{BD804354-410D-744B-8B70-5611AA7E8402}" type="presParOf" srcId="{682C6412-ED65-3748-9387-A64A2B9B419E}" destId="{F7DF0872-B853-DC44-91B8-43654617F927}" srcOrd="1" destOrd="0" presId="urn:microsoft.com/office/officeart/2008/layout/LinedList"/>
    <dgm:cxn modelId="{DBBFAF93-BF1B-D249-B022-C212D0C45EA8}" type="presParOf" srcId="{56991BBC-BD62-DC4E-875C-1130D02733CD}" destId="{AFF7E628-BFE0-2848-A48F-268A7DB13B89}" srcOrd="2" destOrd="0" presId="urn:microsoft.com/office/officeart/2008/layout/LinedList"/>
    <dgm:cxn modelId="{E0EFFB78-325C-B445-8385-940B1BAF8C79}" type="presParOf" srcId="{56991BBC-BD62-DC4E-875C-1130D02733CD}" destId="{0A8E1C8A-130A-C546-9E71-80A5B93EEE8A}" srcOrd="3" destOrd="0" presId="urn:microsoft.com/office/officeart/2008/layout/LinedList"/>
    <dgm:cxn modelId="{18828FCD-C1F1-AC45-8289-A1C8A20F99BB}" type="presParOf" srcId="{0A8E1C8A-130A-C546-9E71-80A5B93EEE8A}" destId="{47E3AA5A-7E56-1E47-A88A-58CB673A9B59}" srcOrd="0" destOrd="0" presId="urn:microsoft.com/office/officeart/2008/layout/LinedList"/>
    <dgm:cxn modelId="{9BE21EE8-3CD1-7842-A25C-A7662D3288A8}" type="presParOf" srcId="{0A8E1C8A-130A-C546-9E71-80A5B93EEE8A}" destId="{03466EF7-9BC5-A944-8567-DEE4A8A0EF17}" srcOrd="1" destOrd="0" presId="urn:microsoft.com/office/officeart/2008/layout/LinedList"/>
    <dgm:cxn modelId="{19082FBC-A733-7E45-AC06-5A5A42F35CB7}" type="presParOf" srcId="{56991BBC-BD62-DC4E-875C-1130D02733CD}" destId="{59ECCCF2-D901-2945-9ACB-E139CA19BECA}" srcOrd="4" destOrd="0" presId="urn:microsoft.com/office/officeart/2008/layout/LinedList"/>
    <dgm:cxn modelId="{F83369FE-9C73-7345-86E3-A5464156EA6D}" type="presParOf" srcId="{56991BBC-BD62-DC4E-875C-1130D02733CD}" destId="{4CD7C4C8-56F4-F742-9822-FD9FB3E87461}" srcOrd="5" destOrd="0" presId="urn:microsoft.com/office/officeart/2008/layout/LinedList"/>
    <dgm:cxn modelId="{BCB65908-7E3E-F548-B1EA-322BA25BC699}" type="presParOf" srcId="{4CD7C4C8-56F4-F742-9822-FD9FB3E87461}" destId="{4CD68B8E-29AE-DF48-945C-072A7172A4B0}" srcOrd="0" destOrd="0" presId="urn:microsoft.com/office/officeart/2008/layout/LinedList"/>
    <dgm:cxn modelId="{8F268A82-7CC8-544C-BA43-C3279754CE7F}" type="presParOf" srcId="{4CD7C4C8-56F4-F742-9822-FD9FB3E87461}" destId="{C9408070-1BFE-A94F-B5D7-0E6FD21A8C60}" srcOrd="1" destOrd="0" presId="urn:microsoft.com/office/officeart/2008/layout/LinedList"/>
    <dgm:cxn modelId="{32D85D99-CE60-3149-9468-12E50F48396E}" type="presParOf" srcId="{56991BBC-BD62-DC4E-875C-1130D02733CD}" destId="{91C83A04-6324-AF46-B673-7353DDE357DA}" srcOrd="6" destOrd="0" presId="urn:microsoft.com/office/officeart/2008/layout/LinedList"/>
    <dgm:cxn modelId="{7732220D-D8A8-8F4F-B92F-A5889935F5EB}" type="presParOf" srcId="{56991BBC-BD62-DC4E-875C-1130D02733CD}" destId="{2A5C000E-6067-B94E-95A8-DE2C260696DB}" srcOrd="7" destOrd="0" presId="urn:microsoft.com/office/officeart/2008/layout/LinedList"/>
    <dgm:cxn modelId="{5121AC8D-5864-004E-BD9B-A42DF5275F1F}" type="presParOf" srcId="{2A5C000E-6067-B94E-95A8-DE2C260696DB}" destId="{5B8E1747-00C8-4344-BA47-C8A476C39309}" srcOrd="0" destOrd="0" presId="urn:microsoft.com/office/officeart/2008/layout/LinedList"/>
    <dgm:cxn modelId="{9FF30432-946C-4F4C-842B-2E0C514D515D}" type="presParOf" srcId="{2A5C000E-6067-B94E-95A8-DE2C260696DB}" destId="{D620E5C9-FEE7-2C41-BCE5-807F033326DC}" srcOrd="1" destOrd="0" presId="urn:microsoft.com/office/officeart/2008/layout/LinedList"/>
    <dgm:cxn modelId="{C4DA22F9-8652-D840-8623-78BE12CB5E55}" type="presParOf" srcId="{56991BBC-BD62-DC4E-875C-1130D02733CD}" destId="{B2AB426E-D0F5-CC4D-A494-29FBD9C8C010}" srcOrd="8" destOrd="0" presId="urn:microsoft.com/office/officeart/2008/layout/LinedList"/>
    <dgm:cxn modelId="{1758D884-55EC-A949-9094-357DA30261B0}" type="presParOf" srcId="{56991BBC-BD62-DC4E-875C-1130D02733CD}" destId="{16B8B065-C353-6B46-8E10-BFF343186223}" srcOrd="9" destOrd="0" presId="urn:microsoft.com/office/officeart/2008/layout/LinedList"/>
    <dgm:cxn modelId="{319BE4EF-2F66-194E-9932-A9A879F8FA2D}" type="presParOf" srcId="{16B8B065-C353-6B46-8E10-BFF343186223}" destId="{70E6FBDA-AE2E-4445-BAB4-C356351623EC}" srcOrd="0" destOrd="0" presId="urn:microsoft.com/office/officeart/2008/layout/LinedList"/>
    <dgm:cxn modelId="{4323BD31-2AC4-8548-8DEA-7D49FA35C37E}" type="presParOf" srcId="{16B8B065-C353-6B46-8E10-BFF343186223}" destId="{870640D3-FBDA-D246-ACE9-36F2B95190F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3F92BB-97D3-4DA9-8063-C8F5562BF57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9EEF6A0-F75F-4AE8-984C-5F0CA426FC43}">
      <dgm:prSet/>
      <dgm:spPr/>
      <dgm:t>
        <a:bodyPr/>
        <a:lstStyle/>
        <a:p>
          <a:r>
            <a:rPr lang="en-US" b="1" u="sng"/>
            <a:t>The aim of the leadership is</a:t>
          </a:r>
          <a:endParaRPr lang="en-US"/>
        </a:p>
      </dgm:t>
    </dgm:pt>
    <dgm:pt modelId="{A2771E7B-AAFE-4104-AB00-A701E8F0DCD7}" type="parTrans" cxnId="{9F227431-291F-48C3-95B9-8544C61C272B}">
      <dgm:prSet/>
      <dgm:spPr/>
      <dgm:t>
        <a:bodyPr/>
        <a:lstStyle/>
        <a:p>
          <a:endParaRPr lang="en-US"/>
        </a:p>
      </dgm:t>
    </dgm:pt>
    <dgm:pt modelId="{34A24B7F-28FE-41B9-9D59-468D925F3A60}" type="sibTrans" cxnId="{9F227431-291F-48C3-95B9-8544C61C272B}">
      <dgm:prSet/>
      <dgm:spPr/>
      <dgm:t>
        <a:bodyPr/>
        <a:lstStyle/>
        <a:p>
          <a:endParaRPr lang="en-US"/>
        </a:p>
      </dgm:t>
    </dgm:pt>
    <dgm:pt modelId="{ED0DA752-649C-4E27-BD4B-73C1E5023933}">
      <dgm:prSet/>
      <dgm:spPr/>
      <dgm:t>
        <a:bodyPr/>
        <a:lstStyle/>
        <a:p>
          <a:r>
            <a:rPr lang="en-US" b="1" dirty="0"/>
            <a:t>to equip the body</a:t>
          </a:r>
          <a:endParaRPr lang="en-US" dirty="0"/>
        </a:p>
      </dgm:t>
    </dgm:pt>
    <dgm:pt modelId="{ED415008-2A4C-4A01-9AE0-DD551D0A1C43}" type="parTrans" cxnId="{49FE475F-3EE9-44D4-8BE8-F063EE54064C}">
      <dgm:prSet/>
      <dgm:spPr/>
      <dgm:t>
        <a:bodyPr/>
        <a:lstStyle/>
        <a:p>
          <a:endParaRPr lang="en-US"/>
        </a:p>
      </dgm:t>
    </dgm:pt>
    <dgm:pt modelId="{0813388F-503C-49DA-8806-EFF80353635D}" type="sibTrans" cxnId="{49FE475F-3EE9-44D4-8BE8-F063EE54064C}">
      <dgm:prSet/>
      <dgm:spPr/>
      <dgm:t>
        <a:bodyPr/>
        <a:lstStyle/>
        <a:p>
          <a:endParaRPr lang="en-US"/>
        </a:p>
      </dgm:t>
    </dgm:pt>
    <dgm:pt modelId="{A5B75843-FEF3-49DA-AE60-7BF82BBC2D96}">
      <dgm:prSet/>
      <dgm:spPr/>
      <dgm:t>
        <a:bodyPr/>
        <a:lstStyle/>
        <a:p>
          <a:r>
            <a:rPr lang="en-US" b="1" i="1"/>
            <a:t>- that is – US! - </a:t>
          </a:r>
          <a:endParaRPr lang="en-US"/>
        </a:p>
      </dgm:t>
    </dgm:pt>
    <dgm:pt modelId="{15A121B8-4CA0-4B02-9AD4-8D2116D3AA26}" type="parTrans" cxnId="{EFA48749-8D91-463F-A052-91F86CA43409}">
      <dgm:prSet/>
      <dgm:spPr/>
      <dgm:t>
        <a:bodyPr/>
        <a:lstStyle/>
        <a:p>
          <a:endParaRPr lang="en-US"/>
        </a:p>
      </dgm:t>
    </dgm:pt>
    <dgm:pt modelId="{2B95F665-4839-4032-8017-BE09A31D480A}" type="sibTrans" cxnId="{EFA48749-8D91-463F-A052-91F86CA43409}">
      <dgm:prSet/>
      <dgm:spPr/>
      <dgm:t>
        <a:bodyPr/>
        <a:lstStyle/>
        <a:p>
          <a:endParaRPr lang="en-US"/>
        </a:p>
      </dgm:t>
    </dgm:pt>
    <dgm:pt modelId="{3E1E7FF9-4169-4B40-A6A2-5B50172AAB23}">
      <dgm:prSet/>
      <dgm:spPr/>
      <dgm:t>
        <a:bodyPr/>
        <a:lstStyle/>
        <a:p>
          <a:r>
            <a:rPr lang="en-US" b="1" dirty="0"/>
            <a:t>for works of ministry </a:t>
          </a:r>
          <a:r>
            <a:rPr lang="en-US" b="1" i="1" dirty="0"/>
            <a:t>together</a:t>
          </a:r>
          <a:r>
            <a:rPr lang="en-US" b="1" dirty="0"/>
            <a:t>.</a:t>
          </a:r>
          <a:endParaRPr lang="en-US" dirty="0"/>
        </a:p>
      </dgm:t>
    </dgm:pt>
    <dgm:pt modelId="{E0A5D01B-C1B7-4A6B-BBEE-169D6A3E8078}" type="parTrans" cxnId="{1A731981-84FC-4C8F-BFD9-7F277D37EE84}">
      <dgm:prSet/>
      <dgm:spPr/>
      <dgm:t>
        <a:bodyPr/>
        <a:lstStyle/>
        <a:p>
          <a:endParaRPr lang="en-US"/>
        </a:p>
      </dgm:t>
    </dgm:pt>
    <dgm:pt modelId="{6CD688DB-D00A-4A1C-9DAF-79A2645D1BEA}" type="sibTrans" cxnId="{1A731981-84FC-4C8F-BFD9-7F277D37EE84}">
      <dgm:prSet/>
      <dgm:spPr/>
      <dgm:t>
        <a:bodyPr/>
        <a:lstStyle/>
        <a:p>
          <a:endParaRPr lang="en-US"/>
        </a:p>
      </dgm:t>
    </dgm:pt>
    <dgm:pt modelId="{459FAF65-A504-490C-BEEC-F164BF7F95B0}">
      <dgm:prSet/>
      <dgm:spPr/>
      <dgm:t>
        <a:bodyPr/>
        <a:lstStyle/>
        <a:p>
          <a:endParaRPr lang="en-US" dirty="0"/>
        </a:p>
      </dgm:t>
    </dgm:pt>
    <dgm:pt modelId="{DE762378-3F74-40B6-9425-4A7E59856D42}" type="parTrans" cxnId="{A044D65C-B0FB-48AA-8420-5E2EAEDD4D12}">
      <dgm:prSet/>
      <dgm:spPr/>
      <dgm:t>
        <a:bodyPr/>
        <a:lstStyle/>
        <a:p>
          <a:endParaRPr lang="en-US"/>
        </a:p>
      </dgm:t>
    </dgm:pt>
    <dgm:pt modelId="{D97F3D8F-C6CA-4BFF-A6DB-454FC4E4E924}" type="sibTrans" cxnId="{A044D65C-B0FB-48AA-8420-5E2EAEDD4D12}">
      <dgm:prSet/>
      <dgm:spPr/>
      <dgm:t>
        <a:bodyPr/>
        <a:lstStyle/>
        <a:p>
          <a:endParaRPr lang="en-US"/>
        </a:p>
      </dgm:t>
    </dgm:pt>
    <dgm:pt modelId="{878D1B41-7E45-6945-A3CA-2A4327273240}" type="pres">
      <dgm:prSet presAssocID="{7A3F92BB-97D3-4DA9-8063-C8F5562BF57B}" presName="vert0" presStyleCnt="0">
        <dgm:presLayoutVars>
          <dgm:dir/>
          <dgm:animOne val="branch"/>
          <dgm:animLvl val="lvl"/>
        </dgm:presLayoutVars>
      </dgm:prSet>
      <dgm:spPr/>
    </dgm:pt>
    <dgm:pt modelId="{E99A0C63-9BEC-E648-802E-52098A615C03}" type="pres">
      <dgm:prSet presAssocID="{69EEF6A0-F75F-4AE8-984C-5F0CA426FC43}" presName="thickLine" presStyleLbl="alignNode1" presStyleIdx="0" presStyleCnt="5"/>
      <dgm:spPr/>
    </dgm:pt>
    <dgm:pt modelId="{74EE8115-99EA-684A-BA29-F735C8DE7992}" type="pres">
      <dgm:prSet presAssocID="{69EEF6A0-F75F-4AE8-984C-5F0CA426FC43}" presName="horz1" presStyleCnt="0"/>
      <dgm:spPr/>
    </dgm:pt>
    <dgm:pt modelId="{B7EF2752-B272-2D4A-A784-EBC66073C5F2}" type="pres">
      <dgm:prSet presAssocID="{69EEF6A0-F75F-4AE8-984C-5F0CA426FC43}" presName="tx1" presStyleLbl="revTx" presStyleIdx="0" presStyleCnt="5"/>
      <dgm:spPr/>
    </dgm:pt>
    <dgm:pt modelId="{5AB4F766-1B76-104C-AF05-CB9382B3DA1D}" type="pres">
      <dgm:prSet presAssocID="{69EEF6A0-F75F-4AE8-984C-5F0CA426FC43}" presName="vert1" presStyleCnt="0"/>
      <dgm:spPr/>
    </dgm:pt>
    <dgm:pt modelId="{71249F58-2955-3548-A64F-391A2EFD2896}" type="pres">
      <dgm:prSet presAssocID="{ED0DA752-649C-4E27-BD4B-73C1E5023933}" presName="thickLine" presStyleLbl="alignNode1" presStyleIdx="1" presStyleCnt="5"/>
      <dgm:spPr/>
    </dgm:pt>
    <dgm:pt modelId="{DC6D6146-86C9-1940-AAA7-4FDEB82B9EB5}" type="pres">
      <dgm:prSet presAssocID="{ED0DA752-649C-4E27-BD4B-73C1E5023933}" presName="horz1" presStyleCnt="0"/>
      <dgm:spPr/>
    </dgm:pt>
    <dgm:pt modelId="{31E67A84-9CE9-BC4B-BBA2-8EF13F6775B1}" type="pres">
      <dgm:prSet presAssocID="{ED0DA752-649C-4E27-BD4B-73C1E5023933}" presName="tx1" presStyleLbl="revTx" presStyleIdx="1" presStyleCnt="5"/>
      <dgm:spPr/>
    </dgm:pt>
    <dgm:pt modelId="{2FD7CA33-8FD5-B94F-A074-D1E4B1EDCA6C}" type="pres">
      <dgm:prSet presAssocID="{ED0DA752-649C-4E27-BD4B-73C1E5023933}" presName="vert1" presStyleCnt="0"/>
      <dgm:spPr/>
    </dgm:pt>
    <dgm:pt modelId="{F7BABA11-0CFF-E648-95BA-B4668EB690AE}" type="pres">
      <dgm:prSet presAssocID="{A5B75843-FEF3-49DA-AE60-7BF82BBC2D96}" presName="thickLine" presStyleLbl="alignNode1" presStyleIdx="2" presStyleCnt="5"/>
      <dgm:spPr/>
    </dgm:pt>
    <dgm:pt modelId="{65B8BE57-0021-314E-8A2B-16C07B2980C8}" type="pres">
      <dgm:prSet presAssocID="{A5B75843-FEF3-49DA-AE60-7BF82BBC2D96}" presName="horz1" presStyleCnt="0"/>
      <dgm:spPr/>
    </dgm:pt>
    <dgm:pt modelId="{B75FCA47-8C11-604E-8777-83AB1B1B876D}" type="pres">
      <dgm:prSet presAssocID="{A5B75843-FEF3-49DA-AE60-7BF82BBC2D96}" presName="tx1" presStyleLbl="revTx" presStyleIdx="2" presStyleCnt="5"/>
      <dgm:spPr/>
    </dgm:pt>
    <dgm:pt modelId="{655F1563-2A2E-ED48-A85A-942C9F4C23F3}" type="pres">
      <dgm:prSet presAssocID="{A5B75843-FEF3-49DA-AE60-7BF82BBC2D96}" presName="vert1" presStyleCnt="0"/>
      <dgm:spPr/>
    </dgm:pt>
    <dgm:pt modelId="{49802B42-7CD6-6E43-B9D5-BD421F94E8CF}" type="pres">
      <dgm:prSet presAssocID="{3E1E7FF9-4169-4B40-A6A2-5B50172AAB23}" presName="thickLine" presStyleLbl="alignNode1" presStyleIdx="3" presStyleCnt="5"/>
      <dgm:spPr/>
    </dgm:pt>
    <dgm:pt modelId="{06E395CC-547B-7043-9F74-210D5E207DBD}" type="pres">
      <dgm:prSet presAssocID="{3E1E7FF9-4169-4B40-A6A2-5B50172AAB23}" presName="horz1" presStyleCnt="0"/>
      <dgm:spPr/>
    </dgm:pt>
    <dgm:pt modelId="{2687ADF5-66A2-634F-B3D5-5C6E808DF647}" type="pres">
      <dgm:prSet presAssocID="{3E1E7FF9-4169-4B40-A6A2-5B50172AAB23}" presName="tx1" presStyleLbl="revTx" presStyleIdx="3" presStyleCnt="5"/>
      <dgm:spPr/>
    </dgm:pt>
    <dgm:pt modelId="{28837FCF-BF58-054D-9A32-02363FCE63A6}" type="pres">
      <dgm:prSet presAssocID="{3E1E7FF9-4169-4B40-A6A2-5B50172AAB23}" presName="vert1" presStyleCnt="0"/>
      <dgm:spPr/>
    </dgm:pt>
    <dgm:pt modelId="{379952FE-FDDF-5549-B6D2-0D5C9CC9A17A}" type="pres">
      <dgm:prSet presAssocID="{459FAF65-A504-490C-BEEC-F164BF7F95B0}" presName="thickLine" presStyleLbl="alignNode1" presStyleIdx="4" presStyleCnt="5"/>
      <dgm:spPr/>
    </dgm:pt>
    <dgm:pt modelId="{6F533A0B-3DFA-EF47-81AB-7CADE64A7A31}" type="pres">
      <dgm:prSet presAssocID="{459FAF65-A504-490C-BEEC-F164BF7F95B0}" presName="horz1" presStyleCnt="0"/>
      <dgm:spPr/>
    </dgm:pt>
    <dgm:pt modelId="{01FCA413-73DF-8D46-AEB7-CF61588702A0}" type="pres">
      <dgm:prSet presAssocID="{459FAF65-A504-490C-BEEC-F164BF7F95B0}" presName="tx1" presStyleLbl="revTx" presStyleIdx="4" presStyleCnt="5"/>
      <dgm:spPr/>
    </dgm:pt>
    <dgm:pt modelId="{6855E2CD-AF08-884B-9596-E526D0886F25}" type="pres">
      <dgm:prSet presAssocID="{459FAF65-A504-490C-BEEC-F164BF7F95B0}" presName="vert1" presStyleCnt="0"/>
      <dgm:spPr/>
    </dgm:pt>
  </dgm:ptLst>
  <dgm:cxnLst>
    <dgm:cxn modelId="{9F227431-291F-48C3-95B9-8544C61C272B}" srcId="{7A3F92BB-97D3-4DA9-8063-C8F5562BF57B}" destId="{69EEF6A0-F75F-4AE8-984C-5F0CA426FC43}" srcOrd="0" destOrd="0" parTransId="{A2771E7B-AAFE-4104-AB00-A701E8F0DCD7}" sibTransId="{34A24B7F-28FE-41B9-9D59-468D925F3A60}"/>
    <dgm:cxn modelId="{EFA48749-8D91-463F-A052-91F86CA43409}" srcId="{7A3F92BB-97D3-4DA9-8063-C8F5562BF57B}" destId="{A5B75843-FEF3-49DA-AE60-7BF82BBC2D96}" srcOrd="2" destOrd="0" parTransId="{15A121B8-4CA0-4B02-9AD4-8D2116D3AA26}" sibTransId="{2B95F665-4839-4032-8017-BE09A31D480A}"/>
    <dgm:cxn modelId="{48AA234B-10E5-9942-B8D9-8970C0C45C88}" type="presOf" srcId="{3E1E7FF9-4169-4B40-A6A2-5B50172AAB23}" destId="{2687ADF5-66A2-634F-B3D5-5C6E808DF647}" srcOrd="0" destOrd="0" presId="urn:microsoft.com/office/officeart/2008/layout/LinedList"/>
    <dgm:cxn modelId="{A044D65C-B0FB-48AA-8420-5E2EAEDD4D12}" srcId="{7A3F92BB-97D3-4DA9-8063-C8F5562BF57B}" destId="{459FAF65-A504-490C-BEEC-F164BF7F95B0}" srcOrd="4" destOrd="0" parTransId="{DE762378-3F74-40B6-9425-4A7E59856D42}" sibTransId="{D97F3D8F-C6CA-4BFF-A6DB-454FC4E4E924}"/>
    <dgm:cxn modelId="{49FE475F-3EE9-44D4-8BE8-F063EE54064C}" srcId="{7A3F92BB-97D3-4DA9-8063-C8F5562BF57B}" destId="{ED0DA752-649C-4E27-BD4B-73C1E5023933}" srcOrd="1" destOrd="0" parTransId="{ED415008-2A4C-4A01-9AE0-DD551D0A1C43}" sibTransId="{0813388F-503C-49DA-8806-EFF80353635D}"/>
    <dgm:cxn modelId="{1A731981-84FC-4C8F-BFD9-7F277D37EE84}" srcId="{7A3F92BB-97D3-4DA9-8063-C8F5562BF57B}" destId="{3E1E7FF9-4169-4B40-A6A2-5B50172AAB23}" srcOrd="3" destOrd="0" parTransId="{E0A5D01B-C1B7-4A6B-BBEE-169D6A3E8078}" sibTransId="{6CD688DB-D00A-4A1C-9DAF-79A2645D1BEA}"/>
    <dgm:cxn modelId="{6DB2C4C8-061F-4A4B-AA8A-3FBC775C428F}" type="presOf" srcId="{69EEF6A0-F75F-4AE8-984C-5F0CA426FC43}" destId="{B7EF2752-B272-2D4A-A784-EBC66073C5F2}" srcOrd="0" destOrd="0" presId="urn:microsoft.com/office/officeart/2008/layout/LinedList"/>
    <dgm:cxn modelId="{CD80ADEB-48AE-D643-9FBD-F1654CB5FC82}" type="presOf" srcId="{A5B75843-FEF3-49DA-AE60-7BF82BBC2D96}" destId="{B75FCA47-8C11-604E-8777-83AB1B1B876D}" srcOrd="0" destOrd="0" presId="urn:microsoft.com/office/officeart/2008/layout/LinedList"/>
    <dgm:cxn modelId="{6BA17BEC-167F-4542-9E26-793FFD8C31BB}" type="presOf" srcId="{ED0DA752-649C-4E27-BD4B-73C1E5023933}" destId="{31E67A84-9CE9-BC4B-BBA2-8EF13F6775B1}" srcOrd="0" destOrd="0" presId="urn:microsoft.com/office/officeart/2008/layout/LinedList"/>
    <dgm:cxn modelId="{7927FFEC-D0D8-4D4B-BA32-81736B3B3086}" type="presOf" srcId="{459FAF65-A504-490C-BEEC-F164BF7F95B0}" destId="{01FCA413-73DF-8D46-AEB7-CF61588702A0}" srcOrd="0" destOrd="0" presId="urn:microsoft.com/office/officeart/2008/layout/LinedList"/>
    <dgm:cxn modelId="{2EDD6EF2-80FE-EA4F-8534-EEF6AFEEDEDD}" type="presOf" srcId="{7A3F92BB-97D3-4DA9-8063-C8F5562BF57B}" destId="{878D1B41-7E45-6945-A3CA-2A4327273240}" srcOrd="0" destOrd="0" presId="urn:microsoft.com/office/officeart/2008/layout/LinedList"/>
    <dgm:cxn modelId="{A93A30C5-DE48-0840-A801-EF084F32117D}" type="presParOf" srcId="{878D1B41-7E45-6945-A3CA-2A4327273240}" destId="{E99A0C63-9BEC-E648-802E-52098A615C03}" srcOrd="0" destOrd="0" presId="urn:microsoft.com/office/officeart/2008/layout/LinedList"/>
    <dgm:cxn modelId="{CFD59F01-4C0C-9044-85FB-97F41712021E}" type="presParOf" srcId="{878D1B41-7E45-6945-A3CA-2A4327273240}" destId="{74EE8115-99EA-684A-BA29-F735C8DE7992}" srcOrd="1" destOrd="0" presId="urn:microsoft.com/office/officeart/2008/layout/LinedList"/>
    <dgm:cxn modelId="{3B8061F3-79BB-0A44-98F1-6834371BE035}" type="presParOf" srcId="{74EE8115-99EA-684A-BA29-F735C8DE7992}" destId="{B7EF2752-B272-2D4A-A784-EBC66073C5F2}" srcOrd="0" destOrd="0" presId="urn:microsoft.com/office/officeart/2008/layout/LinedList"/>
    <dgm:cxn modelId="{7BA9FDF4-0D61-AE4F-B9C5-5C5A2942F73C}" type="presParOf" srcId="{74EE8115-99EA-684A-BA29-F735C8DE7992}" destId="{5AB4F766-1B76-104C-AF05-CB9382B3DA1D}" srcOrd="1" destOrd="0" presId="urn:microsoft.com/office/officeart/2008/layout/LinedList"/>
    <dgm:cxn modelId="{7E58DBAB-723D-6241-B95D-986B6B3A7A1F}" type="presParOf" srcId="{878D1B41-7E45-6945-A3CA-2A4327273240}" destId="{71249F58-2955-3548-A64F-391A2EFD2896}" srcOrd="2" destOrd="0" presId="urn:microsoft.com/office/officeart/2008/layout/LinedList"/>
    <dgm:cxn modelId="{3DE53497-CE31-C441-ADE1-DB2E0F49179E}" type="presParOf" srcId="{878D1B41-7E45-6945-A3CA-2A4327273240}" destId="{DC6D6146-86C9-1940-AAA7-4FDEB82B9EB5}" srcOrd="3" destOrd="0" presId="urn:microsoft.com/office/officeart/2008/layout/LinedList"/>
    <dgm:cxn modelId="{3F6FFCEE-B79E-3B4B-95A9-741860646A30}" type="presParOf" srcId="{DC6D6146-86C9-1940-AAA7-4FDEB82B9EB5}" destId="{31E67A84-9CE9-BC4B-BBA2-8EF13F6775B1}" srcOrd="0" destOrd="0" presId="urn:microsoft.com/office/officeart/2008/layout/LinedList"/>
    <dgm:cxn modelId="{A2DF1A76-00E0-E449-AE3E-51BDB8D8EA51}" type="presParOf" srcId="{DC6D6146-86C9-1940-AAA7-4FDEB82B9EB5}" destId="{2FD7CA33-8FD5-B94F-A074-D1E4B1EDCA6C}" srcOrd="1" destOrd="0" presId="urn:microsoft.com/office/officeart/2008/layout/LinedList"/>
    <dgm:cxn modelId="{5FD303E9-0952-E94F-B5E7-C125D74F9F15}" type="presParOf" srcId="{878D1B41-7E45-6945-A3CA-2A4327273240}" destId="{F7BABA11-0CFF-E648-95BA-B4668EB690AE}" srcOrd="4" destOrd="0" presId="urn:microsoft.com/office/officeart/2008/layout/LinedList"/>
    <dgm:cxn modelId="{D8996617-9CA0-B440-91D9-DE945FD91B74}" type="presParOf" srcId="{878D1B41-7E45-6945-A3CA-2A4327273240}" destId="{65B8BE57-0021-314E-8A2B-16C07B2980C8}" srcOrd="5" destOrd="0" presId="urn:microsoft.com/office/officeart/2008/layout/LinedList"/>
    <dgm:cxn modelId="{D18CDC28-CB6C-014C-80B5-509CB183903A}" type="presParOf" srcId="{65B8BE57-0021-314E-8A2B-16C07B2980C8}" destId="{B75FCA47-8C11-604E-8777-83AB1B1B876D}" srcOrd="0" destOrd="0" presId="urn:microsoft.com/office/officeart/2008/layout/LinedList"/>
    <dgm:cxn modelId="{83B0C2DF-C4E1-4A43-859C-614063D1E85C}" type="presParOf" srcId="{65B8BE57-0021-314E-8A2B-16C07B2980C8}" destId="{655F1563-2A2E-ED48-A85A-942C9F4C23F3}" srcOrd="1" destOrd="0" presId="urn:microsoft.com/office/officeart/2008/layout/LinedList"/>
    <dgm:cxn modelId="{51B7CCD0-14F3-804A-A2B3-2FF8412BFA60}" type="presParOf" srcId="{878D1B41-7E45-6945-A3CA-2A4327273240}" destId="{49802B42-7CD6-6E43-B9D5-BD421F94E8CF}" srcOrd="6" destOrd="0" presId="urn:microsoft.com/office/officeart/2008/layout/LinedList"/>
    <dgm:cxn modelId="{639CFBBC-5BE5-9548-9399-F4ACA7C137DA}" type="presParOf" srcId="{878D1B41-7E45-6945-A3CA-2A4327273240}" destId="{06E395CC-547B-7043-9F74-210D5E207DBD}" srcOrd="7" destOrd="0" presId="urn:microsoft.com/office/officeart/2008/layout/LinedList"/>
    <dgm:cxn modelId="{91E1BF02-F9C0-5843-A396-F059E6D8696B}" type="presParOf" srcId="{06E395CC-547B-7043-9F74-210D5E207DBD}" destId="{2687ADF5-66A2-634F-B3D5-5C6E808DF647}" srcOrd="0" destOrd="0" presId="urn:microsoft.com/office/officeart/2008/layout/LinedList"/>
    <dgm:cxn modelId="{74A49198-348C-7D42-A35D-185EF52E036C}" type="presParOf" srcId="{06E395CC-547B-7043-9F74-210D5E207DBD}" destId="{28837FCF-BF58-054D-9A32-02363FCE63A6}" srcOrd="1" destOrd="0" presId="urn:microsoft.com/office/officeart/2008/layout/LinedList"/>
    <dgm:cxn modelId="{0BD71977-C948-2A4D-A6C1-826132E8DA17}" type="presParOf" srcId="{878D1B41-7E45-6945-A3CA-2A4327273240}" destId="{379952FE-FDDF-5549-B6D2-0D5C9CC9A17A}" srcOrd="8" destOrd="0" presId="urn:microsoft.com/office/officeart/2008/layout/LinedList"/>
    <dgm:cxn modelId="{414218E4-4A24-404D-BD93-078BFCFB1935}" type="presParOf" srcId="{878D1B41-7E45-6945-A3CA-2A4327273240}" destId="{6F533A0B-3DFA-EF47-81AB-7CADE64A7A31}" srcOrd="9" destOrd="0" presId="urn:microsoft.com/office/officeart/2008/layout/LinedList"/>
    <dgm:cxn modelId="{6B53F89E-DC84-4A4E-95A3-C48F54D241AF}" type="presParOf" srcId="{6F533A0B-3DFA-EF47-81AB-7CADE64A7A31}" destId="{01FCA413-73DF-8D46-AEB7-CF61588702A0}" srcOrd="0" destOrd="0" presId="urn:microsoft.com/office/officeart/2008/layout/LinedList"/>
    <dgm:cxn modelId="{386D282A-0D45-674A-98D8-17DCC1590584}" type="presParOf" srcId="{6F533A0B-3DFA-EF47-81AB-7CADE64A7A31}" destId="{6855E2CD-AF08-884B-9596-E526D0886F2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7CE452-1569-4E60-B5A6-98E064F2ED0D}"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43F579C0-AAD7-46CA-A550-E16ED4DC6F52}">
      <dgm:prSet/>
      <dgm:spPr/>
      <dgm:t>
        <a:bodyPr/>
        <a:lstStyle/>
        <a:p>
          <a:r>
            <a:rPr lang="en-GB" b="1"/>
            <a:t>Another way of saying it:</a:t>
          </a:r>
          <a:endParaRPr lang="en-US"/>
        </a:p>
      </dgm:t>
    </dgm:pt>
    <dgm:pt modelId="{45CBE961-AF8D-4996-912E-583B438E36F0}" type="parTrans" cxnId="{C2716346-3411-4017-8D41-203F9F92DECA}">
      <dgm:prSet/>
      <dgm:spPr/>
      <dgm:t>
        <a:bodyPr/>
        <a:lstStyle/>
        <a:p>
          <a:endParaRPr lang="en-US"/>
        </a:p>
      </dgm:t>
    </dgm:pt>
    <dgm:pt modelId="{AD211AEC-1BEB-4E77-9D58-8BD39FB738BC}" type="sibTrans" cxnId="{C2716346-3411-4017-8D41-203F9F92DECA}">
      <dgm:prSet/>
      <dgm:spPr/>
      <dgm:t>
        <a:bodyPr/>
        <a:lstStyle/>
        <a:p>
          <a:endParaRPr lang="en-US"/>
        </a:p>
      </dgm:t>
    </dgm:pt>
    <dgm:pt modelId="{A5FBDB63-57DB-44EE-8E64-B9C34EB739AC}">
      <dgm:prSet/>
      <dgm:spPr/>
      <dgm:t>
        <a:bodyPr/>
        <a:lstStyle/>
        <a:p>
          <a:r>
            <a:rPr lang="en-GB" b="1"/>
            <a:t>leaders facilitate others</a:t>
          </a:r>
          <a:endParaRPr lang="en-US"/>
        </a:p>
      </dgm:t>
    </dgm:pt>
    <dgm:pt modelId="{6DD39C33-6779-40A6-8134-DAABA1953A3C}" type="parTrans" cxnId="{A89A258F-2BB0-402F-8A58-688E4B56AAE7}">
      <dgm:prSet/>
      <dgm:spPr/>
      <dgm:t>
        <a:bodyPr/>
        <a:lstStyle/>
        <a:p>
          <a:endParaRPr lang="en-US"/>
        </a:p>
      </dgm:t>
    </dgm:pt>
    <dgm:pt modelId="{C2BED2FA-4CCC-4E84-8AA7-FB5D13433481}" type="sibTrans" cxnId="{A89A258F-2BB0-402F-8A58-688E4B56AAE7}">
      <dgm:prSet/>
      <dgm:spPr/>
      <dgm:t>
        <a:bodyPr/>
        <a:lstStyle/>
        <a:p>
          <a:endParaRPr lang="en-US"/>
        </a:p>
      </dgm:t>
    </dgm:pt>
    <dgm:pt modelId="{CB8E30A9-C6B7-4FB4-BD75-F785E4B84A1B}">
      <dgm:prSet/>
      <dgm:spPr/>
      <dgm:t>
        <a:bodyPr/>
        <a:lstStyle/>
        <a:p>
          <a:r>
            <a:rPr lang="en-GB" b="1"/>
            <a:t>in their areas of service</a:t>
          </a:r>
          <a:endParaRPr lang="en-US"/>
        </a:p>
      </dgm:t>
    </dgm:pt>
    <dgm:pt modelId="{FB5FA608-1DBA-4F9C-B16C-C4B4F44CE92F}" type="parTrans" cxnId="{86102BDC-C90F-4FD6-9B57-E1F50529E19C}">
      <dgm:prSet/>
      <dgm:spPr/>
      <dgm:t>
        <a:bodyPr/>
        <a:lstStyle/>
        <a:p>
          <a:endParaRPr lang="en-US"/>
        </a:p>
      </dgm:t>
    </dgm:pt>
    <dgm:pt modelId="{BFD90D0A-F1D5-4879-B817-B6B4756535F4}" type="sibTrans" cxnId="{86102BDC-C90F-4FD6-9B57-E1F50529E19C}">
      <dgm:prSet/>
      <dgm:spPr/>
      <dgm:t>
        <a:bodyPr/>
        <a:lstStyle/>
        <a:p>
          <a:endParaRPr lang="en-US"/>
        </a:p>
      </dgm:t>
    </dgm:pt>
    <dgm:pt modelId="{56A24989-F7DC-4E74-A988-023B7701D4A8}">
      <dgm:prSet/>
      <dgm:spPr/>
      <dgm:t>
        <a:bodyPr/>
        <a:lstStyle/>
        <a:p>
          <a:r>
            <a:rPr lang="en-GB" b="1"/>
            <a:t>to achieve their best</a:t>
          </a:r>
          <a:endParaRPr lang="en-US"/>
        </a:p>
      </dgm:t>
    </dgm:pt>
    <dgm:pt modelId="{8517C195-FB8E-4E41-90D7-F9A34582A2F8}" type="parTrans" cxnId="{1C3A8402-BB51-449D-888D-1BD2171BE458}">
      <dgm:prSet/>
      <dgm:spPr/>
      <dgm:t>
        <a:bodyPr/>
        <a:lstStyle/>
        <a:p>
          <a:endParaRPr lang="en-US"/>
        </a:p>
      </dgm:t>
    </dgm:pt>
    <dgm:pt modelId="{7BF02AC7-D15E-4892-BA50-F67D596942CF}" type="sibTrans" cxnId="{1C3A8402-BB51-449D-888D-1BD2171BE458}">
      <dgm:prSet/>
      <dgm:spPr/>
      <dgm:t>
        <a:bodyPr/>
        <a:lstStyle/>
        <a:p>
          <a:endParaRPr lang="en-US"/>
        </a:p>
      </dgm:t>
    </dgm:pt>
    <dgm:pt modelId="{1745D41A-CB53-734D-8111-40F5103C476B}" type="pres">
      <dgm:prSet presAssocID="{9D7CE452-1569-4E60-B5A6-98E064F2ED0D}" presName="vert0" presStyleCnt="0">
        <dgm:presLayoutVars>
          <dgm:dir/>
          <dgm:animOne val="branch"/>
          <dgm:animLvl val="lvl"/>
        </dgm:presLayoutVars>
      </dgm:prSet>
      <dgm:spPr/>
    </dgm:pt>
    <dgm:pt modelId="{C063C4CF-7426-154C-B45F-73BF2480EAE7}" type="pres">
      <dgm:prSet presAssocID="{43F579C0-AAD7-46CA-A550-E16ED4DC6F52}" presName="thickLine" presStyleLbl="alignNode1" presStyleIdx="0" presStyleCnt="4"/>
      <dgm:spPr/>
    </dgm:pt>
    <dgm:pt modelId="{FBF25F51-9100-BB45-9C05-6FD7595D4C12}" type="pres">
      <dgm:prSet presAssocID="{43F579C0-AAD7-46CA-A550-E16ED4DC6F52}" presName="horz1" presStyleCnt="0"/>
      <dgm:spPr/>
    </dgm:pt>
    <dgm:pt modelId="{D6183B1A-CA8A-7042-806C-4E6D3D2F4AA3}" type="pres">
      <dgm:prSet presAssocID="{43F579C0-AAD7-46CA-A550-E16ED4DC6F52}" presName="tx1" presStyleLbl="revTx" presStyleIdx="0" presStyleCnt="4"/>
      <dgm:spPr/>
    </dgm:pt>
    <dgm:pt modelId="{F613EE32-F308-9548-963B-F7923BA118F8}" type="pres">
      <dgm:prSet presAssocID="{43F579C0-AAD7-46CA-A550-E16ED4DC6F52}" presName="vert1" presStyleCnt="0"/>
      <dgm:spPr/>
    </dgm:pt>
    <dgm:pt modelId="{3BE20BBB-5D9E-1143-8EB0-844DCC3B98BC}" type="pres">
      <dgm:prSet presAssocID="{A5FBDB63-57DB-44EE-8E64-B9C34EB739AC}" presName="thickLine" presStyleLbl="alignNode1" presStyleIdx="1" presStyleCnt="4"/>
      <dgm:spPr/>
    </dgm:pt>
    <dgm:pt modelId="{F02AB167-21CD-E64D-9263-3F0426DFF07C}" type="pres">
      <dgm:prSet presAssocID="{A5FBDB63-57DB-44EE-8E64-B9C34EB739AC}" presName="horz1" presStyleCnt="0"/>
      <dgm:spPr/>
    </dgm:pt>
    <dgm:pt modelId="{ACF69591-1A01-664D-935E-321F39EDE653}" type="pres">
      <dgm:prSet presAssocID="{A5FBDB63-57DB-44EE-8E64-B9C34EB739AC}" presName="tx1" presStyleLbl="revTx" presStyleIdx="1" presStyleCnt="4"/>
      <dgm:spPr/>
    </dgm:pt>
    <dgm:pt modelId="{0B200633-533F-B44C-A1A7-0697117435AC}" type="pres">
      <dgm:prSet presAssocID="{A5FBDB63-57DB-44EE-8E64-B9C34EB739AC}" presName="vert1" presStyleCnt="0"/>
      <dgm:spPr/>
    </dgm:pt>
    <dgm:pt modelId="{A15589F0-C1C2-F947-B503-F9E984114D30}" type="pres">
      <dgm:prSet presAssocID="{CB8E30A9-C6B7-4FB4-BD75-F785E4B84A1B}" presName="thickLine" presStyleLbl="alignNode1" presStyleIdx="2" presStyleCnt="4"/>
      <dgm:spPr/>
    </dgm:pt>
    <dgm:pt modelId="{F71DD570-6FE8-0647-AEAC-191E7BA58D17}" type="pres">
      <dgm:prSet presAssocID="{CB8E30A9-C6B7-4FB4-BD75-F785E4B84A1B}" presName="horz1" presStyleCnt="0"/>
      <dgm:spPr/>
    </dgm:pt>
    <dgm:pt modelId="{0D0F3EC2-A8D2-DC41-8956-D834463B678C}" type="pres">
      <dgm:prSet presAssocID="{CB8E30A9-C6B7-4FB4-BD75-F785E4B84A1B}" presName="tx1" presStyleLbl="revTx" presStyleIdx="2" presStyleCnt="4"/>
      <dgm:spPr/>
    </dgm:pt>
    <dgm:pt modelId="{CFA43FFF-CB20-1047-83DC-1AAF59820400}" type="pres">
      <dgm:prSet presAssocID="{CB8E30A9-C6B7-4FB4-BD75-F785E4B84A1B}" presName="vert1" presStyleCnt="0"/>
      <dgm:spPr/>
    </dgm:pt>
    <dgm:pt modelId="{B89D4B09-3450-714F-AB1F-01AFF9676D4B}" type="pres">
      <dgm:prSet presAssocID="{56A24989-F7DC-4E74-A988-023B7701D4A8}" presName="thickLine" presStyleLbl="alignNode1" presStyleIdx="3" presStyleCnt="4"/>
      <dgm:spPr/>
    </dgm:pt>
    <dgm:pt modelId="{C5EBF41E-890B-6A4B-BC92-4F763A04A90E}" type="pres">
      <dgm:prSet presAssocID="{56A24989-F7DC-4E74-A988-023B7701D4A8}" presName="horz1" presStyleCnt="0"/>
      <dgm:spPr/>
    </dgm:pt>
    <dgm:pt modelId="{4E984A60-BA72-9741-9EA5-A89775ED7AE1}" type="pres">
      <dgm:prSet presAssocID="{56A24989-F7DC-4E74-A988-023B7701D4A8}" presName="tx1" presStyleLbl="revTx" presStyleIdx="3" presStyleCnt="4"/>
      <dgm:spPr/>
    </dgm:pt>
    <dgm:pt modelId="{4D410B5F-D5FA-2D4B-AC3A-B76E6C1FA177}" type="pres">
      <dgm:prSet presAssocID="{56A24989-F7DC-4E74-A988-023B7701D4A8}" presName="vert1" presStyleCnt="0"/>
      <dgm:spPr/>
    </dgm:pt>
  </dgm:ptLst>
  <dgm:cxnLst>
    <dgm:cxn modelId="{1C3A8402-BB51-449D-888D-1BD2171BE458}" srcId="{9D7CE452-1569-4E60-B5A6-98E064F2ED0D}" destId="{56A24989-F7DC-4E74-A988-023B7701D4A8}" srcOrd="3" destOrd="0" parTransId="{8517C195-FB8E-4E41-90D7-F9A34582A2F8}" sibTransId="{7BF02AC7-D15E-4892-BA50-F67D596942CF}"/>
    <dgm:cxn modelId="{33E7F125-0EFD-3142-80C6-7CC7941F7CD0}" type="presOf" srcId="{A5FBDB63-57DB-44EE-8E64-B9C34EB739AC}" destId="{ACF69591-1A01-664D-935E-321F39EDE653}" srcOrd="0" destOrd="0" presId="urn:microsoft.com/office/officeart/2008/layout/LinedList"/>
    <dgm:cxn modelId="{050B4433-7A3D-C449-91A8-669E5AC66B7A}" type="presOf" srcId="{56A24989-F7DC-4E74-A988-023B7701D4A8}" destId="{4E984A60-BA72-9741-9EA5-A89775ED7AE1}" srcOrd="0" destOrd="0" presId="urn:microsoft.com/office/officeart/2008/layout/LinedList"/>
    <dgm:cxn modelId="{0D38403E-B4E2-4C4A-8DCB-C69B2C9C76C5}" type="presOf" srcId="{9D7CE452-1569-4E60-B5A6-98E064F2ED0D}" destId="{1745D41A-CB53-734D-8111-40F5103C476B}" srcOrd="0" destOrd="0" presId="urn:microsoft.com/office/officeart/2008/layout/LinedList"/>
    <dgm:cxn modelId="{C2716346-3411-4017-8D41-203F9F92DECA}" srcId="{9D7CE452-1569-4E60-B5A6-98E064F2ED0D}" destId="{43F579C0-AAD7-46CA-A550-E16ED4DC6F52}" srcOrd="0" destOrd="0" parTransId="{45CBE961-AF8D-4996-912E-583B438E36F0}" sibTransId="{AD211AEC-1BEB-4E77-9D58-8BD39FB738BC}"/>
    <dgm:cxn modelId="{0436B162-3703-ED4A-92CD-5D5EED20E644}" type="presOf" srcId="{CB8E30A9-C6B7-4FB4-BD75-F785E4B84A1B}" destId="{0D0F3EC2-A8D2-DC41-8956-D834463B678C}" srcOrd="0" destOrd="0" presId="urn:microsoft.com/office/officeart/2008/layout/LinedList"/>
    <dgm:cxn modelId="{A89A258F-2BB0-402F-8A58-688E4B56AAE7}" srcId="{9D7CE452-1569-4E60-B5A6-98E064F2ED0D}" destId="{A5FBDB63-57DB-44EE-8E64-B9C34EB739AC}" srcOrd="1" destOrd="0" parTransId="{6DD39C33-6779-40A6-8134-DAABA1953A3C}" sibTransId="{C2BED2FA-4CCC-4E84-8AA7-FB5D13433481}"/>
    <dgm:cxn modelId="{5A4AA7B6-3F12-B747-9FC1-3ED66C4E596B}" type="presOf" srcId="{43F579C0-AAD7-46CA-A550-E16ED4DC6F52}" destId="{D6183B1A-CA8A-7042-806C-4E6D3D2F4AA3}" srcOrd="0" destOrd="0" presId="urn:microsoft.com/office/officeart/2008/layout/LinedList"/>
    <dgm:cxn modelId="{86102BDC-C90F-4FD6-9B57-E1F50529E19C}" srcId="{9D7CE452-1569-4E60-B5A6-98E064F2ED0D}" destId="{CB8E30A9-C6B7-4FB4-BD75-F785E4B84A1B}" srcOrd="2" destOrd="0" parTransId="{FB5FA608-1DBA-4F9C-B16C-C4B4F44CE92F}" sibTransId="{BFD90D0A-F1D5-4879-B817-B6B4756535F4}"/>
    <dgm:cxn modelId="{48B4F1BF-CA16-904E-AE51-87205D9CA6AA}" type="presParOf" srcId="{1745D41A-CB53-734D-8111-40F5103C476B}" destId="{C063C4CF-7426-154C-B45F-73BF2480EAE7}" srcOrd="0" destOrd="0" presId="urn:microsoft.com/office/officeart/2008/layout/LinedList"/>
    <dgm:cxn modelId="{89980FE2-2B24-9F46-BE67-14A2834D523B}" type="presParOf" srcId="{1745D41A-CB53-734D-8111-40F5103C476B}" destId="{FBF25F51-9100-BB45-9C05-6FD7595D4C12}" srcOrd="1" destOrd="0" presId="urn:microsoft.com/office/officeart/2008/layout/LinedList"/>
    <dgm:cxn modelId="{F3D3CFC1-7980-3249-BAE6-C524EEAA3E9D}" type="presParOf" srcId="{FBF25F51-9100-BB45-9C05-6FD7595D4C12}" destId="{D6183B1A-CA8A-7042-806C-4E6D3D2F4AA3}" srcOrd="0" destOrd="0" presId="urn:microsoft.com/office/officeart/2008/layout/LinedList"/>
    <dgm:cxn modelId="{EEF7653F-E0D1-E14E-B185-D5B8F10621E7}" type="presParOf" srcId="{FBF25F51-9100-BB45-9C05-6FD7595D4C12}" destId="{F613EE32-F308-9548-963B-F7923BA118F8}" srcOrd="1" destOrd="0" presId="urn:microsoft.com/office/officeart/2008/layout/LinedList"/>
    <dgm:cxn modelId="{4F94D0DA-8B5B-FD42-ACE8-7A409C62BE92}" type="presParOf" srcId="{1745D41A-CB53-734D-8111-40F5103C476B}" destId="{3BE20BBB-5D9E-1143-8EB0-844DCC3B98BC}" srcOrd="2" destOrd="0" presId="urn:microsoft.com/office/officeart/2008/layout/LinedList"/>
    <dgm:cxn modelId="{BF7AF7FC-3DEC-D84D-89B3-CDFA0D41C16C}" type="presParOf" srcId="{1745D41A-CB53-734D-8111-40F5103C476B}" destId="{F02AB167-21CD-E64D-9263-3F0426DFF07C}" srcOrd="3" destOrd="0" presId="urn:microsoft.com/office/officeart/2008/layout/LinedList"/>
    <dgm:cxn modelId="{51451BC8-A375-264B-9FF8-0466E94FF9C3}" type="presParOf" srcId="{F02AB167-21CD-E64D-9263-3F0426DFF07C}" destId="{ACF69591-1A01-664D-935E-321F39EDE653}" srcOrd="0" destOrd="0" presId="urn:microsoft.com/office/officeart/2008/layout/LinedList"/>
    <dgm:cxn modelId="{71B135C1-1760-F743-8F5A-033DEF13FE41}" type="presParOf" srcId="{F02AB167-21CD-E64D-9263-3F0426DFF07C}" destId="{0B200633-533F-B44C-A1A7-0697117435AC}" srcOrd="1" destOrd="0" presId="urn:microsoft.com/office/officeart/2008/layout/LinedList"/>
    <dgm:cxn modelId="{40BE666E-75F6-3943-AD53-20B66A581BC8}" type="presParOf" srcId="{1745D41A-CB53-734D-8111-40F5103C476B}" destId="{A15589F0-C1C2-F947-B503-F9E984114D30}" srcOrd="4" destOrd="0" presId="urn:microsoft.com/office/officeart/2008/layout/LinedList"/>
    <dgm:cxn modelId="{4ABEA57D-D7AC-E343-BD6D-A405FAD5DE88}" type="presParOf" srcId="{1745D41A-CB53-734D-8111-40F5103C476B}" destId="{F71DD570-6FE8-0647-AEAC-191E7BA58D17}" srcOrd="5" destOrd="0" presId="urn:microsoft.com/office/officeart/2008/layout/LinedList"/>
    <dgm:cxn modelId="{9F2B8A97-E1D4-1D42-ADE6-66E78D32377B}" type="presParOf" srcId="{F71DD570-6FE8-0647-AEAC-191E7BA58D17}" destId="{0D0F3EC2-A8D2-DC41-8956-D834463B678C}" srcOrd="0" destOrd="0" presId="urn:microsoft.com/office/officeart/2008/layout/LinedList"/>
    <dgm:cxn modelId="{4B7FB9AF-E960-4743-9128-821F9C94A77B}" type="presParOf" srcId="{F71DD570-6FE8-0647-AEAC-191E7BA58D17}" destId="{CFA43FFF-CB20-1047-83DC-1AAF59820400}" srcOrd="1" destOrd="0" presId="urn:microsoft.com/office/officeart/2008/layout/LinedList"/>
    <dgm:cxn modelId="{568FEEA4-CE54-F748-BEC1-ACBEB70D63FC}" type="presParOf" srcId="{1745D41A-CB53-734D-8111-40F5103C476B}" destId="{B89D4B09-3450-714F-AB1F-01AFF9676D4B}" srcOrd="6" destOrd="0" presId="urn:microsoft.com/office/officeart/2008/layout/LinedList"/>
    <dgm:cxn modelId="{93CAE82E-3648-D64C-B903-D65C7D6A7963}" type="presParOf" srcId="{1745D41A-CB53-734D-8111-40F5103C476B}" destId="{C5EBF41E-890B-6A4B-BC92-4F763A04A90E}" srcOrd="7" destOrd="0" presId="urn:microsoft.com/office/officeart/2008/layout/LinedList"/>
    <dgm:cxn modelId="{D141F4B0-FB6D-4448-AB87-4389063AB7E2}" type="presParOf" srcId="{C5EBF41E-890B-6A4B-BC92-4F763A04A90E}" destId="{4E984A60-BA72-9741-9EA5-A89775ED7AE1}" srcOrd="0" destOrd="0" presId="urn:microsoft.com/office/officeart/2008/layout/LinedList"/>
    <dgm:cxn modelId="{5B6C137C-7BE1-4A43-83E4-01DD99387B26}" type="presParOf" srcId="{C5EBF41E-890B-6A4B-BC92-4F763A04A90E}" destId="{4D410B5F-D5FA-2D4B-AC3A-B76E6C1FA17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00C605F-7DB7-4EF3-A116-8EC17E3F7D0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B4E8E3F-8E38-474D-B82B-09D15447E179}">
      <dgm:prSet/>
      <dgm:spPr/>
      <dgm:t>
        <a:bodyPr/>
        <a:lstStyle/>
        <a:p>
          <a:r>
            <a:rPr lang="en-GB" b="1"/>
            <a:t>Please note – </a:t>
          </a:r>
          <a:endParaRPr lang="en-US"/>
        </a:p>
      </dgm:t>
    </dgm:pt>
    <dgm:pt modelId="{8FF3C8B2-D3A6-46A7-ADC5-AB165D027A5B}" type="parTrans" cxnId="{0170F0EE-04C0-44DF-8052-0F34479C051A}">
      <dgm:prSet/>
      <dgm:spPr/>
      <dgm:t>
        <a:bodyPr/>
        <a:lstStyle/>
        <a:p>
          <a:endParaRPr lang="en-US"/>
        </a:p>
      </dgm:t>
    </dgm:pt>
    <dgm:pt modelId="{C16519BE-3914-4AD4-8115-7948F22D9E01}" type="sibTrans" cxnId="{0170F0EE-04C0-44DF-8052-0F34479C051A}">
      <dgm:prSet/>
      <dgm:spPr/>
      <dgm:t>
        <a:bodyPr/>
        <a:lstStyle/>
        <a:p>
          <a:endParaRPr lang="en-US"/>
        </a:p>
      </dgm:t>
    </dgm:pt>
    <dgm:pt modelId="{4BC2D01F-3B8D-4320-81FF-5483E2922A1A}">
      <dgm:prSet/>
      <dgm:spPr/>
      <dgm:t>
        <a:bodyPr/>
        <a:lstStyle/>
        <a:p>
          <a:r>
            <a:rPr lang="en-GB" b="1" dirty="0"/>
            <a:t>The leaders’ job isn’t to do the job of the team members</a:t>
          </a:r>
          <a:endParaRPr lang="en-US" dirty="0"/>
        </a:p>
      </dgm:t>
    </dgm:pt>
    <dgm:pt modelId="{D5B69211-5104-412C-A465-CD778C42ABF0}" type="parTrans" cxnId="{9E190B59-1883-433B-8065-BF3F79A21CE5}">
      <dgm:prSet/>
      <dgm:spPr/>
      <dgm:t>
        <a:bodyPr/>
        <a:lstStyle/>
        <a:p>
          <a:endParaRPr lang="en-US"/>
        </a:p>
      </dgm:t>
    </dgm:pt>
    <dgm:pt modelId="{66D138E6-0A30-4FD0-89BC-525DFCCE13CA}" type="sibTrans" cxnId="{9E190B59-1883-433B-8065-BF3F79A21CE5}">
      <dgm:prSet/>
      <dgm:spPr/>
      <dgm:t>
        <a:bodyPr/>
        <a:lstStyle/>
        <a:p>
          <a:endParaRPr lang="en-US"/>
        </a:p>
      </dgm:t>
    </dgm:pt>
    <dgm:pt modelId="{703D089E-8C08-42A8-9877-F86107695758}">
      <dgm:prSet/>
      <dgm:spPr/>
      <dgm:t>
        <a:bodyPr/>
        <a:lstStyle/>
        <a:p>
          <a:r>
            <a:rPr lang="en-GB" b="1" dirty="0"/>
            <a:t>The leaders’ job is to facilitate the team members to do their job</a:t>
          </a:r>
          <a:endParaRPr lang="en-US" dirty="0"/>
        </a:p>
      </dgm:t>
    </dgm:pt>
    <dgm:pt modelId="{192BFED6-447C-4E35-BF7F-21FCA9FFE361}" type="parTrans" cxnId="{DBC6FB4D-D1A9-48FA-B9AB-1C04445A33EB}">
      <dgm:prSet/>
      <dgm:spPr/>
      <dgm:t>
        <a:bodyPr/>
        <a:lstStyle/>
        <a:p>
          <a:endParaRPr lang="en-US"/>
        </a:p>
      </dgm:t>
    </dgm:pt>
    <dgm:pt modelId="{4548084D-782F-4B10-A188-FA6D4B1E61A4}" type="sibTrans" cxnId="{DBC6FB4D-D1A9-48FA-B9AB-1C04445A33EB}">
      <dgm:prSet/>
      <dgm:spPr/>
      <dgm:t>
        <a:bodyPr/>
        <a:lstStyle/>
        <a:p>
          <a:endParaRPr lang="en-US"/>
        </a:p>
      </dgm:t>
    </dgm:pt>
    <dgm:pt modelId="{7FC42975-66D7-8146-AB3F-7844264DBE42}" type="pres">
      <dgm:prSet presAssocID="{200C605F-7DB7-4EF3-A116-8EC17E3F7D04}" presName="vert0" presStyleCnt="0">
        <dgm:presLayoutVars>
          <dgm:dir/>
          <dgm:animOne val="branch"/>
          <dgm:animLvl val="lvl"/>
        </dgm:presLayoutVars>
      </dgm:prSet>
      <dgm:spPr/>
    </dgm:pt>
    <dgm:pt modelId="{83F0A961-D42D-4F4A-8A51-CA5291CB605C}" type="pres">
      <dgm:prSet presAssocID="{BB4E8E3F-8E38-474D-B82B-09D15447E179}" presName="thickLine" presStyleLbl="alignNode1" presStyleIdx="0" presStyleCnt="3"/>
      <dgm:spPr/>
    </dgm:pt>
    <dgm:pt modelId="{7FB61074-6A36-8046-9CCB-85279A521BD3}" type="pres">
      <dgm:prSet presAssocID="{BB4E8E3F-8E38-474D-B82B-09D15447E179}" presName="horz1" presStyleCnt="0"/>
      <dgm:spPr/>
    </dgm:pt>
    <dgm:pt modelId="{5CFB6734-3440-2C40-9E81-5E247527C500}" type="pres">
      <dgm:prSet presAssocID="{BB4E8E3F-8E38-474D-B82B-09D15447E179}" presName="tx1" presStyleLbl="revTx" presStyleIdx="0" presStyleCnt="3"/>
      <dgm:spPr/>
    </dgm:pt>
    <dgm:pt modelId="{627E372B-97D7-4345-90D0-511E007A941E}" type="pres">
      <dgm:prSet presAssocID="{BB4E8E3F-8E38-474D-B82B-09D15447E179}" presName="vert1" presStyleCnt="0"/>
      <dgm:spPr/>
    </dgm:pt>
    <dgm:pt modelId="{5D3B8BED-6A2B-0540-B635-A9999CFF379B}" type="pres">
      <dgm:prSet presAssocID="{4BC2D01F-3B8D-4320-81FF-5483E2922A1A}" presName="thickLine" presStyleLbl="alignNode1" presStyleIdx="1" presStyleCnt="3"/>
      <dgm:spPr/>
    </dgm:pt>
    <dgm:pt modelId="{202A3F50-5AAA-3746-A375-889BC7A1DFD8}" type="pres">
      <dgm:prSet presAssocID="{4BC2D01F-3B8D-4320-81FF-5483E2922A1A}" presName="horz1" presStyleCnt="0"/>
      <dgm:spPr/>
    </dgm:pt>
    <dgm:pt modelId="{4A0085A8-558F-2549-A1A7-0074278D5200}" type="pres">
      <dgm:prSet presAssocID="{4BC2D01F-3B8D-4320-81FF-5483E2922A1A}" presName="tx1" presStyleLbl="revTx" presStyleIdx="1" presStyleCnt="3"/>
      <dgm:spPr/>
    </dgm:pt>
    <dgm:pt modelId="{1765A047-F15C-0D4F-8FD7-31B33472CA49}" type="pres">
      <dgm:prSet presAssocID="{4BC2D01F-3B8D-4320-81FF-5483E2922A1A}" presName="vert1" presStyleCnt="0"/>
      <dgm:spPr/>
    </dgm:pt>
    <dgm:pt modelId="{85C45983-1224-0F44-B609-13E01122E9CE}" type="pres">
      <dgm:prSet presAssocID="{703D089E-8C08-42A8-9877-F86107695758}" presName="thickLine" presStyleLbl="alignNode1" presStyleIdx="2" presStyleCnt="3"/>
      <dgm:spPr/>
    </dgm:pt>
    <dgm:pt modelId="{A8248C21-BD44-4447-A687-9CACCA370142}" type="pres">
      <dgm:prSet presAssocID="{703D089E-8C08-42A8-9877-F86107695758}" presName="horz1" presStyleCnt="0"/>
      <dgm:spPr/>
    </dgm:pt>
    <dgm:pt modelId="{6284FC9F-0CC9-1E4E-98AD-D06E755EC0A0}" type="pres">
      <dgm:prSet presAssocID="{703D089E-8C08-42A8-9877-F86107695758}" presName="tx1" presStyleLbl="revTx" presStyleIdx="2" presStyleCnt="3"/>
      <dgm:spPr/>
    </dgm:pt>
    <dgm:pt modelId="{171EF2A4-2601-0540-8FF6-A4A38CD06266}" type="pres">
      <dgm:prSet presAssocID="{703D089E-8C08-42A8-9877-F86107695758}" presName="vert1" presStyleCnt="0"/>
      <dgm:spPr/>
    </dgm:pt>
  </dgm:ptLst>
  <dgm:cxnLst>
    <dgm:cxn modelId="{A9746822-6378-F24A-88A9-764256A3856E}" type="presOf" srcId="{703D089E-8C08-42A8-9877-F86107695758}" destId="{6284FC9F-0CC9-1E4E-98AD-D06E755EC0A0}" srcOrd="0" destOrd="0" presId="urn:microsoft.com/office/officeart/2008/layout/LinedList"/>
    <dgm:cxn modelId="{DBC6FB4D-D1A9-48FA-B9AB-1C04445A33EB}" srcId="{200C605F-7DB7-4EF3-A116-8EC17E3F7D04}" destId="{703D089E-8C08-42A8-9877-F86107695758}" srcOrd="2" destOrd="0" parTransId="{192BFED6-447C-4E35-BF7F-21FCA9FFE361}" sibTransId="{4548084D-782F-4B10-A188-FA6D4B1E61A4}"/>
    <dgm:cxn modelId="{9E190B59-1883-433B-8065-BF3F79A21CE5}" srcId="{200C605F-7DB7-4EF3-A116-8EC17E3F7D04}" destId="{4BC2D01F-3B8D-4320-81FF-5483E2922A1A}" srcOrd="1" destOrd="0" parTransId="{D5B69211-5104-412C-A465-CD778C42ABF0}" sibTransId="{66D138E6-0A30-4FD0-89BC-525DFCCE13CA}"/>
    <dgm:cxn modelId="{9E1668B0-6C23-F14F-9CC5-5DD16AA99366}" type="presOf" srcId="{4BC2D01F-3B8D-4320-81FF-5483E2922A1A}" destId="{4A0085A8-558F-2549-A1A7-0074278D5200}" srcOrd="0" destOrd="0" presId="urn:microsoft.com/office/officeart/2008/layout/LinedList"/>
    <dgm:cxn modelId="{EBA713C6-37AE-5A4C-B5B1-2350D9833A02}" type="presOf" srcId="{200C605F-7DB7-4EF3-A116-8EC17E3F7D04}" destId="{7FC42975-66D7-8146-AB3F-7844264DBE42}" srcOrd="0" destOrd="0" presId="urn:microsoft.com/office/officeart/2008/layout/LinedList"/>
    <dgm:cxn modelId="{3E0394CF-D97E-FD4A-99B8-717A61AA508B}" type="presOf" srcId="{BB4E8E3F-8E38-474D-B82B-09D15447E179}" destId="{5CFB6734-3440-2C40-9E81-5E247527C500}" srcOrd="0" destOrd="0" presId="urn:microsoft.com/office/officeart/2008/layout/LinedList"/>
    <dgm:cxn modelId="{0170F0EE-04C0-44DF-8052-0F34479C051A}" srcId="{200C605F-7DB7-4EF3-A116-8EC17E3F7D04}" destId="{BB4E8E3F-8E38-474D-B82B-09D15447E179}" srcOrd="0" destOrd="0" parTransId="{8FF3C8B2-D3A6-46A7-ADC5-AB165D027A5B}" sibTransId="{C16519BE-3914-4AD4-8115-7948F22D9E01}"/>
    <dgm:cxn modelId="{76AA29CD-7C77-9C48-AA0A-1801AEBE84B6}" type="presParOf" srcId="{7FC42975-66D7-8146-AB3F-7844264DBE42}" destId="{83F0A961-D42D-4F4A-8A51-CA5291CB605C}" srcOrd="0" destOrd="0" presId="urn:microsoft.com/office/officeart/2008/layout/LinedList"/>
    <dgm:cxn modelId="{68DFF125-C8D2-3B42-A01E-1CFB3E5621B7}" type="presParOf" srcId="{7FC42975-66D7-8146-AB3F-7844264DBE42}" destId="{7FB61074-6A36-8046-9CCB-85279A521BD3}" srcOrd="1" destOrd="0" presId="urn:microsoft.com/office/officeart/2008/layout/LinedList"/>
    <dgm:cxn modelId="{9DFA564E-8F2B-004F-B14B-0D16AC085ADD}" type="presParOf" srcId="{7FB61074-6A36-8046-9CCB-85279A521BD3}" destId="{5CFB6734-3440-2C40-9E81-5E247527C500}" srcOrd="0" destOrd="0" presId="urn:microsoft.com/office/officeart/2008/layout/LinedList"/>
    <dgm:cxn modelId="{5153C0F4-F960-A94F-8318-7C1FE65FFC85}" type="presParOf" srcId="{7FB61074-6A36-8046-9CCB-85279A521BD3}" destId="{627E372B-97D7-4345-90D0-511E007A941E}" srcOrd="1" destOrd="0" presId="urn:microsoft.com/office/officeart/2008/layout/LinedList"/>
    <dgm:cxn modelId="{75D6BC17-BBDE-2D4D-9AB4-45A6379C150B}" type="presParOf" srcId="{7FC42975-66D7-8146-AB3F-7844264DBE42}" destId="{5D3B8BED-6A2B-0540-B635-A9999CFF379B}" srcOrd="2" destOrd="0" presId="urn:microsoft.com/office/officeart/2008/layout/LinedList"/>
    <dgm:cxn modelId="{32C7E709-CE5A-B942-B742-4D227073DED7}" type="presParOf" srcId="{7FC42975-66D7-8146-AB3F-7844264DBE42}" destId="{202A3F50-5AAA-3746-A375-889BC7A1DFD8}" srcOrd="3" destOrd="0" presId="urn:microsoft.com/office/officeart/2008/layout/LinedList"/>
    <dgm:cxn modelId="{C3871F97-502B-164D-84D1-93C4C4F10603}" type="presParOf" srcId="{202A3F50-5AAA-3746-A375-889BC7A1DFD8}" destId="{4A0085A8-558F-2549-A1A7-0074278D5200}" srcOrd="0" destOrd="0" presId="urn:microsoft.com/office/officeart/2008/layout/LinedList"/>
    <dgm:cxn modelId="{8640211F-D407-E346-A2EA-F5B4EA6E130F}" type="presParOf" srcId="{202A3F50-5AAA-3746-A375-889BC7A1DFD8}" destId="{1765A047-F15C-0D4F-8FD7-31B33472CA49}" srcOrd="1" destOrd="0" presId="urn:microsoft.com/office/officeart/2008/layout/LinedList"/>
    <dgm:cxn modelId="{BAAB7997-88DC-D64F-9A12-BCFDC33373BF}" type="presParOf" srcId="{7FC42975-66D7-8146-AB3F-7844264DBE42}" destId="{85C45983-1224-0F44-B609-13E01122E9CE}" srcOrd="4" destOrd="0" presId="urn:microsoft.com/office/officeart/2008/layout/LinedList"/>
    <dgm:cxn modelId="{ED5FD641-F686-D043-A8B3-95DC97F8E367}" type="presParOf" srcId="{7FC42975-66D7-8146-AB3F-7844264DBE42}" destId="{A8248C21-BD44-4447-A687-9CACCA370142}" srcOrd="5" destOrd="0" presId="urn:microsoft.com/office/officeart/2008/layout/LinedList"/>
    <dgm:cxn modelId="{3176B271-D9C7-AC45-9610-958C8DCFDC06}" type="presParOf" srcId="{A8248C21-BD44-4447-A687-9CACCA370142}" destId="{6284FC9F-0CC9-1E4E-98AD-D06E755EC0A0}" srcOrd="0" destOrd="0" presId="urn:microsoft.com/office/officeart/2008/layout/LinedList"/>
    <dgm:cxn modelId="{89980CBF-76E1-2A40-B884-EBB31F8ED940}" type="presParOf" srcId="{A8248C21-BD44-4447-A687-9CACCA370142}" destId="{171EF2A4-2601-0540-8FF6-A4A38CD0626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942E7C-EDB5-40A4-AE07-CD4483472E7C}"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BD562A08-824E-4FD0-9575-37C48F36136A}">
      <dgm:prSet/>
      <dgm:spPr/>
      <dgm:t>
        <a:bodyPr/>
        <a:lstStyle/>
        <a:p>
          <a:r>
            <a:rPr lang="en-GB" b="1"/>
            <a:t>What’s your role in that relationship?</a:t>
          </a:r>
          <a:endParaRPr lang="en-US"/>
        </a:p>
      </dgm:t>
    </dgm:pt>
    <dgm:pt modelId="{5458ED4B-1C09-4393-98F8-01EE12889178}" type="parTrans" cxnId="{16494B72-DF13-4044-A9D2-B895B6F61000}">
      <dgm:prSet/>
      <dgm:spPr/>
      <dgm:t>
        <a:bodyPr/>
        <a:lstStyle/>
        <a:p>
          <a:endParaRPr lang="en-US"/>
        </a:p>
      </dgm:t>
    </dgm:pt>
    <dgm:pt modelId="{CD0260EA-8B51-46FC-AC81-422E2BF25CA4}" type="sibTrans" cxnId="{16494B72-DF13-4044-A9D2-B895B6F61000}">
      <dgm:prSet/>
      <dgm:spPr/>
      <dgm:t>
        <a:bodyPr/>
        <a:lstStyle/>
        <a:p>
          <a:endParaRPr lang="en-US"/>
        </a:p>
      </dgm:t>
    </dgm:pt>
    <dgm:pt modelId="{1C48D317-F1F6-465B-93A8-B62C539A2D45}">
      <dgm:prSet/>
      <dgm:spPr/>
      <dgm:t>
        <a:bodyPr/>
        <a:lstStyle/>
        <a:p>
          <a:r>
            <a:rPr lang="en-GB" b="1"/>
            <a:t>To seek to fly as high as you can</a:t>
          </a:r>
          <a:endParaRPr lang="en-US"/>
        </a:p>
      </dgm:t>
    </dgm:pt>
    <dgm:pt modelId="{C5415E80-9474-4E37-922F-39B230391CD9}" type="parTrans" cxnId="{FD05D4C8-BF1E-463D-AD51-81E9A798D491}">
      <dgm:prSet/>
      <dgm:spPr/>
      <dgm:t>
        <a:bodyPr/>
        <a:lstStyle/>
        <a:p>
          <a:endParaRPr lang="en-US"/>
        </a:p>
      </dgm:t>
    </dgm:pt>
    <dgm:pt modelId="{C0F14DA5-04C8-4751-9EDD-7DCA3067A336}" type="sibTrans" cxnId="{FD05D4C8-BF1E-463D-AD51-81E9A798D491}">
      <dgm:prSet/>
      <dgm:spPr/>
      <dgm:t>
        <a:bodyPr/>
        <a:lstStyle/>
        <a:p>
          <a:endParaRPr lang="en-US"/>
        </a:p>
      </dgm:t>
    </dgm:pt>
    <dgm:pt modelId="{85477FEF-43F7-4817-B140-6258DD17B1C1}">
      <dgm:prSet/>
      <dgm:spPr/>
      <dgm:t>
        <a:bodyPr/>
        <a:lstStyle/>
        <a:p>
          <a:r>
            <a:rPr lang="en-GB" b="1"/>
            <a:t>To seek to be the best you can be.</a:t>
          </a:r>
          <a:endParaRPr lang="en-US"/>
        </a:p>
      </dgm:t>
    </dgm:pt>
    <dgm:pt modelId="{BBD470F4-D27F-473C-B959-4949D3871789}" type="parTrans" cxnId="{9BC7EF52-D269-4B71-9328-55AA7497A9D3}">
      <dgm:prSet/>
      <dgm:spPr/>
      <dgm:t>
        <a:bodyPr/>
        <a:lstStyle/>
        <a:p>
          <a:endParaRPr lang="en-US"/>
        </a:p>
      </dgm:t>
    </dgm:pt>
    <dgm:pt modelId="{2C3B4C44-DBDF-4DF4-8D3E-2B387BBCE149}" type="sibTrans" cxnId="{9BC7EF52-D269-4B71-9328-55AA7497A9D3}">
      <dgm:prSet/>
      <dgm:spPr/>
      <dgm:t>
        <a:bodyPr/>
        <a:lstStyle/>
        <a:p>
          <a:endParaRPr lang="en-US"/>
        </a:p>
      </dgm:t>
    </dgm:pt>
    <dgm:pt modelId="{E44AD42F-865E-9443-965E-56DEFAC47CE8}" type="pres">
      <dgm:prSet presAssocID="{D6942E7C-EDB5-40A4-AE07-CD4483472E7C}" presName="vert0" presStyleCnt="0">
        <dgm:presLayoutVars>
          <dgm:dir/>
          <dgm:animOne val="branch"/>
          <dgm:animLvl val="lvl"/>
        </dgm:presLayoutVars>
      </dgm:prSet>
      <dgm:spPr/>
    </dgm:pt>
    <dgm:pt modelId="{97E5F2A0-96B8-7446-B0DD-976B7B5A10A9}" type="pres">
      <dgm:prSet presAssocID="{BD562A08-824E-4FD0-9575-37C48F36136A}" presName="thickLine" presStyleLbl="alignNode1" presStyleIdx="0" presStyleCnt="3"/>
      <dgm:spPr/>
    </dgm:pt>
    <dgm:pt modelId="{4FE1A91A-5AA9-0C49-997F-C7C60C2431D7}" type="pres">
      <dgm:prSet presAssocID="{BD562A08-824E-4FD0-9575-37C48F36136A}" presName="horz1" presStyleCnt="0"/>
      <dgm:spPr/>
    </dgm:pt>
    <dgm:pt modelId="{0CB7AAF8-2EB5-D54E-93DF-161BD525078E}" type="pres">
      <dgm:prSet presAssocID="{BD562A08-824E-4FD0-9575-37C48F36136A}" presName="tx1" presStyleLbl="revTx" presStyleIdx="0" presStyleCnt="3"/>
      <dgm:spPr/>
    </dgm:pt>
    <dgm:pt modelId="{5A813CCA-84FA-0D40-9E2B-497B1448AECA}" type="pres">
      <dgm:prSet presAssocID="{BD562A08-824E-4FD0-9575-37C48F36136A}" presName="vert1" presStyleCnt="0"/>
      <dgm:spPr/>
    </dgm:pt>
    <dgm:pt modelId="{1DE75BDE-3D04-A141-998C-CDFA4282CAFF}" type="pres">
      <dgm:prSet presAssocID="{1C48D317-F1F6-465B-93A8-B62C539A2D45}" presName="thickLine" presStyleLbl="alignNode1" presStyleIdx="1" presStyleCnt="3"/>
      <dgm:spPr/>
    </dgm:pt>
    <dgm:pt modelId="{9BCD3CAF-776F-9748-A16E-47D635B10568}" type="pres">
      <dgm:prSet presAssocID="{1C48D317-F1F6-465B-93A8-B62C539A2D45}" presName="horz1" presStyleCnt="0"/>
      <dgm:spPr/>
    </dgm:pt>
    <dgm:pt modelId="{EBEE8BD1-91BC-694B-9ECB-FCAF4CEB2BE2}" type="pres">
      <dgm:prSet presAssocID="{1C48D317-F1F6-465B-93A8-B62C539A2D45}" presName="tx1" presStyleLbl="revTx" presStyleIdx="1" presStyleCnt="3"/>
      <dgm:spPr/>
    </dgm:pt>
    <dgm:pt modelId="{B215AC24-E1B8-884E-9F43-1248686317D0}" type="pres">
      <dgm:prSet presAssocID="{1C48D317-F1F6-465B-93A8-B62C539A2D45}" presName="vert1" presStyleCnt="0"/>
      <dgm:spPr/>
    </dgm:pt>
    <dgm:pt modelId="{480E85BA-E4B7-EC42-80D2-A5B297DE0042}" type="pres">
      <dgm:prSet presAssocID="{85477FEF-43F7-4817-B140-6258DD17B1C1}" presName="thickLine" presStyleLbl="alignNode1" presStyleIdx="2" presStyleCnt="3"/>
      <dgm:spPr/>
    </dgm:pt>
    <dgm:pt modelId="{61FB3081-C9EA-BD4F-98CE-AE40AC739C02}" type="pres">
      <dgm:prSet presAssocID="{85477FEF-43F7-4817-B140-6258DD17B1C1}" presName="horz1" presStyleCnt="0"/>
      <dgm:spPr/>
    </dgm:pt>
    <dgm:pt modelId="{CEBD219E-4F60-1446-A293-9ADE92486D48}" type="pres">
      <dgm:prSet presAssocID="{85477FEF-43F7-4817-B140-6258DD17B1C1}" presName="tx1" presStyleLbl="revTx" presStyleIdx="2" presStyleCnt="3"/>
      <dgm:spPr/>
    </dgm:pt>
    <dgm:pt modelId="{8E23682E-7C4B-504A-AD8D-83593114A598}" type="pres">
      <dgm:prSet presAssocID="{85477FEF-43F7-4817-B140-6258DD17B1C1}" presName="vert1" presStyleCnt="0"/>
      <dgm:spPr/>
    </dgm:pt>
  </dgm:ptLst>
  <dgm:cxnLst>
    <dgm:cxn modelId="{9BC7EF52-D269-4B71-9328-55AA7497A9D3}" srcId="{D6942E7C-EDB5-40A4-AE07-CD4483472E7C}" destId="{85477FEF-43F7-4817-B140-6258DD17B1C1}" srcOrd="2" destOrd="0" parTransId="{BBD470F4-D27F-473C-B959-4949D3871789}" sibTransId="{2C3B4C44-DBDF-4DF4-8D3E-2B387BBCE149}"/>
    <dgm:cxn modelId="{0D52D36B-8582-6D43-9AD2-BAFB6D01E3B0}" type="presOf" srcId="{1C48D317-F1F6-465B-93A8-B62C539A2D45}" destId="{EBEE8BD1-91BC-694B-9ECB-FCAF4CEB2BE2}" srcOrd="0" destOrd="0" presId="urn:microsoft.com/office/officeart/2008/layout/LinedList"/>
    <dgm:cxn modelId="{72ABAC71-C91A-5B46-9AA8-DE1B1A7DE9FB}" type="presOf" srcId="{BD562A08-824E-4FD0-9575-37C48F36136A}" destId="{0CB7AAF8-2EB5-D54E-93DF-161BD525078E}" srcOrd="0" destOrd="0" presId="urn:microsoft.com/office/officeart/2008/layout/LinedList"/>
    <dgm:cxn modelId="{16494B72-DF13-4044-A9D2-B895B6F61000}" srcId="{D6942E7C-EDB5-40A4-AE07-CD4483472E7C}" destId="{BD562A08-824E-4FD0-9575-37C48F36136A}" srcOrd="0" destOrd="0" parTransId="{5458ED4B-1C09-4393-98F8-01EE12889178}" sibTransId="{CD0260EA-8B51-46FC-AC81-422E2BF25CA4}"/>
    <dgm:cxn modelId="{854B9C9D-4BF4-324F-81BC-EC34D8CE7330}" type="presOf" srcId="{85477FEF-43F7-4817-B140-6258DD17B1C1}" destId="{CEBD219E-4F60-1446-A293-9ADE92486D48}" srcOrd="0" destOrd="0" presId="urn:microsoft.com/office/officeart/2008/layout/LinedList"/>
    <dgm:cxn modelId="{2EF38CB7-6087-DF45-8319-4B83842DE47D}" type="presOf" srcId="{D6942E7C-EDB5-40A4-AE07-CD4483472E7C}" destId="{E44AD42F-865E-9443-965E-56DEFAC47CE8}" srcOrd="0" destOrd="0" presId="urn:microsoft.com/office/officeart/2008/layout/LinedList"/>
    <dgm:cxn modelId="{FD05D4C8-BF1E-463D-AD51-81E9A798D491}" srcId="{D6942E7C-EDB5-40A4-AE07-CD4483472E7C}" destId="{1C48D317-F1F6-465B-93A8-B62C539A2D45}" srcOrd="1" destOrd="0" parTransId="{C5415E80-9474-4E37-922F-39B230391CD9}" sibTransId="{C0F14DA5-04C8-4751-9EDD-7DCA3067A336}"/>
    <dgm:cxn modelId="{F176A8B8-B60B-CC4A-B81C-77BE8FF06C65}" type="presParOf" srcId="{E44AD42F-865E-9443-965E-56DEFAC47CE8}" destId="{97E5F2A0-96B8-7446-B0DD-976B7B5A10A9}" srcOrd="0" destOrd="0" presId="urn:microsoft.com/office/officeart/2008/layout/LinedList"/>
    <dgm:cxn modelId="{2C4CBC90-E792-EB46-8CE4-E6491B6362D0}" type="presParOf" srcId="{E44AD42F-865E-9443-965E-56DEFAC47CE8}" destId="{4FE1A91A-5AA9-0C49-997F-C7C60C2431D7}" srcOrd="1" destOrd="0" presId="urn:microsoft.com/office/officeart/2008/layout/LinedList"/>
    <dgm:cxn modelId="{DE419E80-F077-384B-BA03-CBF237D52D68}" type="presParOf" srcId="{4FE1A91A-5AA9-0C49-997F-C7C60C2431D7}" destId="{0CB7AAF8-2EB5-D54E-93DF-161BD525078E}" srcOrd="0" destOrd="0" presId="urn:microsoft.com/office/officeart/2008/layout/LinedList"/>
    <dgm:cxn modelId="{1D342D2F-9ED4-E043-B71F-84F1F2781F29}" type="presParOf" srcId="{4FE1A91A-5AA9-0C49-997F-C7C60C2431D7}" destId="{5A813CCA-84FA-0D40-9E2B-497B1448AECA}" srcOrd="1" destOrd="0" presId="urn:microsoft.com/office/officeart/2008/layout/LinedList"/>
    <dgm:cxn modelId="{2802886C-D09C-134E-BACA-0934E761EE29}" type="presParOf" srcId="{E44AD42F-865E-9443-965E-56DEFAC47CE8}" destId="{1DE75BDE-3D04-A141-998C-CDFA4282CAFF}" srcOrd="2" destOrd="0" presId="urn:microsoft.com/office/officeart/2008/layout/LinedList"/>
    <dgm:cxn modelId="{6589EA0A-3511-5E44-BC52-5435370709C6}" type="presParOf" srcId="{E44AD42F-865E-9443-965E-56DEFAC47CE8}" destId="{9BCD3CAF-776F-9748-A16E-47D635B10568}" srcOrd="3" destOrd="0" presId="urn:microsoft.com/office/officeart/2008/layout/LinedList"/>
    <dgm:cxn modelId="{77AF5619-BD11-0E42-B6D4-BC72FCFF1D9C}" type="presParOf" srcId="{9BCD3CAF-776F-9748-A16E-47D635B10568}" destId="{EBEE8BD1-91BC-694B-9ECB-FCAF4CEB2BE2}" srcOrd="0" destOrd="0" presId="urn:microsoft.com/office/officeart/2008/layout/LinedList"/>
    <dgm:cxn modelId="{1CFE3B36-E829-2746-8522-5BF61D98E4FF}" type="presParOf" srcId="{9BCD3CAF-776F-9748-A16E-47D635B10568}" destId="{B215AC24-E1B8-884E-9F43-1248686317D0}" srcOrd="1" destOrd="0" presId="urn:microsoft.com/office/officeart/2008/layout/LinedList"/>
    <dgm:cxn modelId="{9049FD44-6CDA-5047-BFCA-1C3D16412DB8}" type="presParOf" srcId="{E44AD42F-865E-9443-965E-56DEFAC47CE8}" destId="{480E85BA-E4B7-EC42-80D2-A5B297DE0042}" srcOrd="4" destOrd="0" presId="urn:microsoft.com/office/officeart/2008/layout/LinedList"/>
    <dgm:cxn modelId="{C98F2667-D0B1-8449-BDF3-A9C8A99AEE39}" type="presParOf" srcId="{E44AD42F-865E-9443-965E-56DEFAC47CE8}" destId="{61FB3081-C9EA-BD4F-98CE-AE40AC739C02}" srcOrd="5" destOrd="0" presId="urn:microsoft.com/office/officeart/2008/layout/LinedList"/>
    <dgm:cxn modelId="{DB83CD88-B351-744A-96D0-793D8690437C}" type="presParOf" srcId="{61FB3081-C9EA-BD4F-98CE-AE40AC739C02}" destId="{CEBD219E-4F60-1446-A293-9ADE92486D48}" srcOrd="0" destOrd="0" presId="urn:microsoft.com/office/officeart/2008/layout/LinedList"/>
    <dgm:cxn modelId="{2CB2E972-D0D1-B14C-A866-252B296D5809}" type="presParOf" srcId="{61FB3081-C9EA-BD4F-98CE-AE40AC739C02}" destId="{8E23682E-7C4B-504A-AD8D-83593114A59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25B6E-5697-0245-BBE8-C11844FF477A}">
      <dsp:nvSpPr>
        <dsp:cNvPr id="0" name=""/>
        <dsp:cNvSpPr/>
      </dsp:nvSpPr>
      <dsp:spPr>
        <a:xfrm>
          <a:off x="0" y="683"/>
          <a:ext cx="63831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39D96F-8544-C74E-BA87-3B1B74B426AE}">
      <dsp:nvSpPr>
        <dsp:cNvPr id="0" name=""/>
        <dsp:cNvSpPr/>
      </dsp:nvSpPr>
      <dsp:spPr>
        <a:xfrm>
          <a:off x="0" y="683"/>
          <a:ext cx="6383102" cy="11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b="1" kern="1200"/>
            <a:t>The commission of the church</a:t>
          </a:r>
          <a:endParaRPr lang="en-US" sz="5200" kern="1200"/>
        </a:p>
      </dsp:txBody>
      <dsp:txXfrm>
        <a:off x="0" y="683"/>
        <a:ext cx="6383102" cy="1119869"/>
      </dsp:txXfrm>
    </dsp:sp>
    <dsp:sp modelId="{C0D96684-4C39-7545-93AB-9B1FD723F3ED}">
      <dsp:nvSpPr>
        <dsp:cNvPr id="0" name=""/>
        <dsp:cNvSpPr/>
      </dsp:nvSpPr>
      <dsp:spPr>
        <a:xfrm>
          <a:off x="0" y="1120553"/>
          <a:ext cx="6383102" cy="0"/>
        </a:xfrm>
        <a:prstGeom prst="line">
          <a:avLst/>
        </a:prstGeom>
        <a:solidFill>
          <a:schemeClr val="accent2">
            <a:hueOff val="-319382"/>
            <a:satOff val="-299"/>
            <a:lumOff val="-2353"/>
            <a:alphaOff val="0"/>
          </a:schemeClr>
        </a:solidFill>
        <a:ln w="12700" cap="flat" cmpd="sng" algn="ctr">
          <a:solidFill>
            <a:schemeClr val="accent2">
              <a:hueOff val="-319382"/>
              <a:satOff val="-29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7A7AD6-4676-CE4B-B44F-74FAB2B3137A}">
      <dsp:nvSpPr>
        <dsp:cNvPr id="0" name=""/>
        <dsp:cNvSpPr/>
      </dsp:nvSpPr>
      <dsp:spPr>
        <a:xfrm>
          <a:off x="0" y="1120553"/>
          <a:ext cx="6383102" cy="11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b="1" kern="1200"/>
            <a:t>is to make</a:t>
          </a:r>
          <a:endParaRPr lang="en-US" sz="5200" kern="1200"/>
        </a:p>
      </dsp:txBody>
      <dsp:txXfrm>
        <a:off x="0" y="1120553"/>
        <a:ext cx="6383102" cy="1119869"/>
      </dsp:txXfrm>
    </dsp:sp>
    <dsp:sp modelId="{87887D64-45B2-864F-A9C4-B8F8158DE76C}">
      <dsp:nvSpPr>
        <dsp:cNvPr id="0" name=""/>
        <dsp:cNvSpPr/>
      </dsp:nvSpPr>
      <dsp:spPr>
        <a:xfrm>
          <a:off x="0" y="2240423"/>
          <a:ext cx="6383102" cy="0"/>
        </a:xfrm>
        <a:prstGeom prst="line">
          <a:avLst/>
        </a:prstGeom>
        <a:solidFill>
          <a:schemeClr val="accent2">
            <a:hueOff val="-638765"/>
            <a:satOff val="-598"/>
            <a:lumOff val="-4706"/>
            <a:alphaOff val="0"/>
          </a:schemeClr>
        </a:solidFill>
        <a:ln w="12700" cap="flat" cmpd="sng" algn="ctr">
          <a:solidFill>
            <a:schemeClr val="accent2">
              <a:hueOff val="-638765"/>
              <a:satOff val="-59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BA2064-A204-A64C-B9AE-18DBFC80C391}">
      <dsp:nvSpPr>
        <dsp:cNvPr id="0" name=""/>
        <dsp:cNvSpPr/>
      </dsp:nvSpPr>
      <dsp:spPr>
        <a:xfrm>
          <a:off x="0" y="2240423"/>
          <a:ext cx="6383102" cy="11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b="1" kern="1200"/>
            <a:t>disciples</a:t>
          </a:r>
          <a:endParaRPr lang="en-US" sz="5200" kern="1200"/>
        </a:p>
      </dsp:txBody>
      <dsp:txXfrm>
        <a:off x="0" y="2240423"/>
        <a:ext cx="6383102" cy="1119869"/>
      </dsp:txXfrm>
    </dsp:sp>
    <dsp:sp modelId="{758675E8-3C6B-B448-AE2D-8ED4D62A0186}">
      <dsp:nvSpPr>
        <dsp:cNvPr id="0" name=""/>
        <dsp:cNvSpPr/>
      </dsp:nvSpPr>
      <dsp:spPr>
        <a:xfrm>
          <a:off x="0" y="3360292"/>
          <a:ext cx="6383102" cy="0"/>
        </a:xfrm>
        <a:prstGeom prst="line">
          <a:avLst/>
        </a:prstGeom>
        <a:solidFill>
          <a:schemeClr val="accent2">
            <a:hueOff val="-958147"/>
            <a:satOff val="-897"/>
            <a:lumOff val="-7059"/>
            <a:alphaOff val="0"/>
          </a:schemeClr>
        </a:solidFill>
        <a:ln w="12700" cap="flat" cmpd="sng" algn="ctr">
          <a:solidFill>
            <a:schemeClr val="accent2">
              <a:hueOff val="-958147"/>
              <a:satOff val="-897"/>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C4BAF9-AC5C-034F-B66B-237678D3FB51}">
      <dsp:nvSpPr>
        <dsp:cNvPr id="0" name=""/>
        <dsp:cNvSpPr/>
      </dsp:nvSpPr>
      <dsp:spPr>
        <a:xfrm>
          <a:off x="0" y="3360292"/>
          <a:ext cx="6383102" cy="11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b="1" kern="1200"/>
            <a:t>not</a:t>
          </a:r>
          <a:endParaRPr lang="en-US" sz="5200" kern="1200"/>
        </a:p>
      </dsp:txBody>
      <dsp:txXfrm>
        <a:off x="0" y="3360292"/>
        <a:ext cx="6383102" cy="1119869"/>
      </dsp:txXfrm>
    </dsp:sp>
    <dsp:sp modelId="{06842ECB-DD8A-CB42-903A-F9F310383549}">
      <dsp:nvSpPr>
        <dsp:cNvPr id="0" name=""/>
        <dsp:cNvSpPr/>
      </dsp:nvSpPr>
      <dsp:spPr>
        <a:xfrm>
          <a:off x="0" y="4480162"/>
          <a:ext cx="6383102" cy="0"/>
        </a:xfrm>
        <a:prstGeom prst="line">
          <a:avLst/>
        </a:prstGeom>
        <a:solidFill>
          <a:schemeClr val="accent2">
            <a:hueOff val="-1277530"/>
            <a:satOff val="-1196"/>
            <a:lumOff val="-9412"/>
            <a:alphaOff val="0"/>
          </a:schemeClr>
        </a:solidFill>
        <a:ln w="12700" cap="flat" cmpd="sng" algn="ctr">
          <a:solidFill>
            <a:schemeClr val="accent2">
              <a:hueOff val="-1277530"/>
              <a:satOff val="-1196"/>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840B6B-097A-A842-A0AB-46EB1422373D}">
      <dsp:nvSpPr>
        <dsp:cNvPr id="0" name=""/>
        <dsp:cNvSpPr/>
      </dsp:nvSpPr>
      <dsp:spPr>
        <a:xfrm>
          <a:off x="0" y="4480162"/>
          <a:ext cx="6383102" cy="11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b="1" kern="1200"/>
            <a:t>converts </a:t>
          </a:r>
          <a:endParaRPr lang="en-US" sz="5200" kern="1200"/>
        </a:p>
      </dsp:txBody>
      <dsp:txXfrm>
        <a:off x="0" y="4480162"/>
        <a:ext cx="6383102" cy="11198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C486B-19A0-2D49-9FC4-B8AAB03B90BD}">
      <dsp:nvSpPr>
        <dsp:cNvPr id="0" name=""/>
        <dsp:cNvSpPr/>
      </dsp:nvSpPr>
      <dsp:spPr>
        <a:xfrm>
          <a:off x="0" y="2734"/>
          <a:ext cx="63831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9A0EE2-36B5-3F49-9DAB-ABFE949D290B}">
      <dsp:nvSpPr>
        <dsp:cNvPr id="0" name=""/>
        <dsp:cNvSpPr/>
      </dsp:nvSpPr>
      <dsp:spPr>
        <a:xfrm>
          <a:off x="0" y="2734"/>
          <a:ext cx="6383102" cy="186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US" sz="5300" b="1" kern="1200"/>
            <a:t>Therefore ..</a:t>
          </a:r>
          <a:endParaRPr lang="en-US" sz="5300" kern="1200"/>
        </a:p>
      </dsp:txBody>
      <dsp:txXfrm>
        <a:off x="0" y="2734"/>
        <a:ext cx="6383102" cy="1865082"/>
      </dsp:txXfrm>
    </dsp:sp>
    <dsp:sp modelId="{886C3BEB-A5C8-084B-973B-5699C7EA2324}">
      <dsp:nvSpPr>
        <dsp:cNvPr id="0" name=""/>
        <dsp:cNvSpPr/>
      </dsp:nvSpPr>
      <dsp:spPr>
        <a:xfrm>
          <a:off x="0" y="1867816"/>
          <a:ext cx="638310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A9733F-E43E-F249-B510-25ECC01D8456}">
      <dsp:nvSpPr>
        <dsp:cNvPr id="0" name=""/>
        <dsp:cNvSpPr/>
      </dsp:nvSpPr>
      <dsp:spPr>
        <a:xfrm>
          <a:off x="0" y="1867816"/>
          <a:ext cx="6383102" cy="186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US" sz="5300" b="1" kern="1200"/>
            <a:t>each of us has a part in fulfilling the mandate.</a:t>
          </a:r>
          <a:endParaRPr lang="en-US" sz="5300" kern="1200"/>
        </a:p>
      </dsp:txBody>
      <dsp:txXfrm>
        <a:off x="0" y="1867816"/>
        <a:ext cx="6383102" cy="1865082"/>
      </dsp:txXfrm>
    </dsp:sp>
    <dsp:sp modelId="{8CB0EC9D-6D74-FD4C-8417-11695FD50331}">
      <dsp:nvSpPr>
        <dsp:cNvPr id="0" name=""/>
        <dsp:cNvSpPr/>
      </dsp:nvSpPr>
      <dsp:spPr>
        <a:xfrm>
          <a:off x="0" y="3732899"/>
          <a:ext cx="638310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7ECB37-CF7C-B641-A275-B366A460B05E}">
      <dsp:nvSpPr>
        <dsp:cNvPr id="0" name=""/>
        <dsp:cNvSpPr/>
      </dsp:nvSpPr>
      <dsp:spPr>
        <a:xfrm>
          <a:off x="0" y="3732899"/>
          <a:ext cx="6383102" cy="186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US" sz="5300" b="1" kern="1200"/>
            <a:t>A vital part.</a:t>
          </a:r>
          <a:endParaRPr lang="en-US" sz="5300" kern="1200"/>
        </a:p>
      </dsp:txBody>
      <dsp:txXfrm>
        <a:off x="0" y="3732899"/>
        <a:ext cx="6383102" cy="1865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ADBA1-2BAA-2A49-A513-5DE5AF9B8AE1}">
      <dsp:nvSpPr>
        <dsp:cNvPr id="0" name=""/>
        <dsp:cNvSpPr/>
      </dsp:nvSpPr>
      <dsp:spPr>
        <a:xfrm>
          <a:off x="0" y="762"/>
          <a:ext cx="90579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108AC-85F3-CE4E-8486-5A56430D9AD6}">
      <dsp:nvSpPr>
        <dsp:cNvPr id="0" name=""/>
        <dsp:cNvSpPr/>
      </dsp:nvSpPr>
      <dsp:spPr>
        <a:xfrm>
          <a:off x="0" y="762"/>
          <a:ext cx="9057926" cy="1249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b="1" kern="1200"/>
            <a:t>Disciples are Christians</a:t>
          </a:r>
          <a:endParaRPr lang="en-US" sz="5800" kern="1200"/>
        </a:p>
      </dsp:txBody>
      <dsp:txXfrm>
        <a:off x="0" y="762"/>
        <a:ext cx="9057926" cy="1249267"/>
      </dsp:txXfrm>
    </dsp:sp>
    <dsp:sp modelId="{D94EFA17-2FE3-C445-B749-8DC571D87575}">
      <dsp:nvSpPr>
        <dsp:cNvPr id="0" name=""/>
        <dsp:cNvSpPr/>
      </dsp:nvSpPr>
      <dsp:spPr>
        <a:xfrm>
          <a:off x="0" y="1250030"/>
          <a:ext cx="90579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3D0E65-FB63-B544-A010-F4D64D29C22B}">
      <dsp:nvSpPr>
        <dsp:cNvPr id="0" name=""/>
        <dsp:cNvSpPr/>
      </dsp:nvSpPr>
      <dsp:spPr>
        <a:xfrm>
          <a:off x="0" y="1250030"/>
          <a:ext cx="9057926" cy="1249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b="1" kern="1200"/>
            <a:t>committed to</a:t>
          </a:r>
          <a:endParaRPr lang="en-US" sz="5800" kern="1200"/>
        </a:p>
      </dsp:txBody>
      <dsp:txXfrm>
        <a:off x="0" y="1250030"/>
        <a:ext cx="9057926" cy="1249267"/>
      </dsp:txXfrm>
    </dsp:sp>
    <dsp:sp modelId="{369BF78E-0B9D-8F45-998E-22ADE9AED565}">
      <dsp:nvSpPr>
        <dsp:cNvPr id="0" name=""/>
        <dsp:cNvSpPr/>
      </dsp:nvSpPr>
      <dsp:spPr>
        <a:xfrm>
          <a:off x="0" y="2499298"/>
          <a:ext cx="90579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2A61C7-19C8-CA41-A57F-BB2AF22A2172}">
      <dsp:nvSpPr>
        <dsp:cNvPr id="0" name=""/>
        <dsp:cNvSpPr/>
      </dsp:nvSpPr>
      <dsp:spPr>
        <a:xfrm>
          <a:off x="0" y="2499298"/>
          <a:ext cx="9057926" cy="1249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b="1" kern="1200"/>
            <a:t>a life-long school of learning</a:t>
          </a:r>
          <a:endParaRPr lang="en-US" sz="5800" kern="1200"/>
        </a:p>
      </dsp:txBody>
      <dsp:txXfrm>
        <a:off x="0" y="2499298"/>
        <a:ext cx="9057926" cy="1249267"/>
      </dsp:txXfrm>
    </dsp:sp>
    <dsp:sp modelId="{65CFA5DB-1E34-6547-BB54-751F1272E293}">
      <dsp:nvSpPr>
        <dsp:cNvPr id="0" name=""/>
        <dsp:cNvSpPr/>
      </dsp:nvSpPr>
      <dsp:spPr>
        <a:xfrm>
          <a:off x="0" y="3748565"/>
          <a:ext cx="90579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337B60-E0B4-7E44-8DE1-0AE516DA172D}">
      <dsp:nvSpPr>
        <dsp:cNvPr id="0" name=""/>
        <dsp:cNvSpPr/>
      </dsp:nvSpPr>
      <dsp:spPr>
        <a:xfrm>
          <a:off x="0" y="3748565"/>
          <a:ext cx="9057926" cy="1249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b="1" kern="1200"/>
            <a:t>to be</a:t>
          </a:r>
          <a:endParaRPr lang="en-US" sz="5800" kern="1200"/>
        </a:p>
      </dsp:txBody>
      <dsp:txXfrm>
        <a:off x="0" y="3748565"/>
        <a:ext cx="9057926" cy="1249267"/>
      </dsp:txXfrm>
    </dsp:sp>
    <dsp:sp modelId="{D231D996-4944-384F-9670-E4D1468CA5D8}">
      <dsp:nvSpPr>
        <dsp:cNvPr id="0" name=""/>
        <dsp:cNvSpPr/>
      </dsp:nvSpPr>
      <dsp:spPr>
        <a:xfrm>
          <a:off x="0" y="4997833"/>
          <a:ext cx="90579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C31195-45B7-8144-99EC-9403448E0B24}">
      <dsp:nvSpPr>
        <dsp:cNvPr id="0" name=""/>
        <dsp:cNvSpPr/>
      </dsp:nvSpPr>
      <dsp:spPr>
        <a:xfrm>
          <a:off x="0" y="4997833"/>
          <a:ext cx="9057926" cy="1249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b="1" kern="1200"/>
            <a:t>like Jesus …</a:t>
          </a:r>
          <a:endParaRPr lang="en-US" sz="5800" kern="1200"/>
        </a:p>
      </dsp:txBody>
      <dsp:txXfrm>
        <a:off x="0" y="4997833"/>
        <a:ext cx="9057926" cy="12492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5A5F7-14A3-4047-9655-DFF253A3AD11}">
      <dsp:nvSpPr>
        <dsp:cNvPr id="0" name=""/>
        <dsp:cNvSpPr/>
      </dsp:nvSpPr>
      <dsp:spPr>
        <a:xfrm>
          <a:off x="0" y="0"/>
          <a:ext cx="63831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EB771F-C045-784D-9DF1-45BD37BCA1DE}">
      <dsp:nvSpPr>
        <dsp:cNvPr id="0" name=""/>
        <dsp:cNvSpPr/>
      </dsp:nvSpPr>
      <dsp:spPr>
        <a:xfrm>
          <a:off x="0" y="0"/>
          <a:ext cx="6383102" cy="140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b="1" kern="1200"/>
            <a:t>The</a:t>
          </a:r>
          <a:endParaRPr lang="en-US" sz="5000" kern="1200"/>
        </a:p>
      </dsp:txBody>
      <dsp:txXfrm>
        <a:off x="0" y="0"/>
        <a:ext cx="6383102" cy="1400178"/>
      </dsp:txXfrm>
    </dsp:sp>
    <dsp:sp modelId="{1C20D2C0-30B5-CB45-999E-FDB671927D9B}">
      <dsp:nvSpPr>
        <dsp:cNvPr id="0" name=""/>
        <dsp:cNvSpPr/>
      </dsp:nvSpPr>
      <dsp:spPr>
        <a:xfrm>
          <a:off x="0" y="1400178"/>
          <a:ext cx="6383102" cy="0"/>
        </a:xfrm>
        <a:prstGeom prst="line">
          <a:avLst/>
        </a:prstGeom>
        <a:solidFill>
          <a:schemeClr val="accent2">
            <a:hueOff val="-425843"/>
            <a:satOff val="-399"/>
            <a:lumOff val="-3137"/>
            <a:alphaOff val="0"/>
          </a:schemeClr>
        </a:solidFill>
        <a:ln w="12700" cap="flat" cmpd="sng" algn="ctr">
          <a:solidFill>
            <a:schemeClr val="accent2">
              <a:hueOff val="-425843"/>
              <a:satOff val="-399"/>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AC97D3-DC5D-774E-97A9-680DB88CD918}">
      <dsp:nvSpPr>
        <dsp:cNvPr id="0" name=""/>
        <dsp:cNvSpPr/>
      </dsp:nvSpPr>
      <dsp:spPr>
        <a:xfrm>
          <a:off x="0" y="1400178"/>
          <a:ext cx="6383102" cy="140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b="1" kern="1200"/>
            <a:t>pastoral, teaching &amp; evangelistic streams</a:t>
          </a:r>
          <a:endParaRPr lang="en-US" sz="5000" kern="1200"/>
        </a:p>
      </dsp:txBody>
      <dsp:txXfrm>
        <a:off x="0" y="1400178"/>
        <a:ext cx="6383102" cy="1400178"/>
      </dsp:txXfrm>
    </dsp:sp>
    <dsp:sp modelId="{2926AB4D-41B5-8E4A-9788-FBCB9BDABCE5}">
      <dsp:nvSpPr>
        <dsp:cNvPr id="0" name=""/>
        <dsp:cNvSpPr/>
      </dsp:nvSpPr>
      <dsp:spPr>
        <a:xfrm>
          <a:off x="0" y="2800357"/>
          <a:ext cx="6383102" cy="0"/>
        </a:xfrm>
        <a:prstGeom prst="line">
          <a:avLst/>
        </a:prstGeom>
        <a:solidFill>
          <a:schemeClr val="accent2">
            <a:hueOff val="-851686"/>
            <a:satOff val="-797"/>
            <a:lumOff val="-6275"/>
            <a:alphaOff val="0"/>
          </a:schemeClr>
        </a:solidFill>
        <a:ln w="12700" cap="flat" cmpd="sng" algn="ctr">
          <a:solidFill>
            <a:schemeClr val="accent2">
              <a:hueOff val="-851686"/>
              <a:satOff val="-797"/>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AB68C6-8ECE-2345-A5E0-4B22FF490C58}">
      <dsp:nvSpPr>
        <dsp:cNvPr id="0" name=""/>
        <dsp:cNvSpPr/>
      </dsp:nvSpPr>
      <dsp:spPr>
        <a:xfrm>
          <a:off x="0" y="2800357"/>
          <a:ext cx="6383102" cy="140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b="1" kern="1200"/>
            <a:t>sit on the foundation of</a:t>
          </a:r>
          <a:endParaRPr lang="en-US" sz="5000" kern="1200"/>
        </a:p>
      </dsp:txBody>
      <dsp:txXfrm>
        <a:off x="0" y="2800357"/>
        <a:ext cx="6383102" cy="1400178"/>
      </dsp:txXfrm>
    </dsp:sp>
    <dsp:sp modelId="{86DD7270-CFAE-7D46-949D-08D9F5225980}">
      <dsp:nvSpPr>
        <dsp:cNvPr id="0" name=""/>
        <dsp:cNvSpPr/>
      </dsp:nvSpPr>
      <dsp:spPr>
        <a:xfrm>
          <a:off x="0" y="4200536"/>
          <a:ext cx="6383102" cy="0"/>
        </a:xfrm>
        <a:prstGeom prst="line">
          <a:avLst/>
        </a:prstGeom>
        <a:solidFill>
          <a:schemeClr val="accent2">
            <a:hueOff val="-1277530"/>
            <a:satOff val="-1196"/>
            <a:lumOff val="-9412"/>
            <a:alphaOff val="0"/>
          </a:schemeClr>
        </a:solidFill>
        <a:ln w="12700" cap="flat" cmpd="sng" algn="ctr">
          <a:solidFill>
            <a:schemeClr val="accent2">
              <a:hueOff val="-1277530"/>
              <a:satOff val="-1196"/>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9DA65D-5A76-F54F-B8DF-6818D4445371}">
      <dsp:nvSpPr>
        <dsp:cNvPr id="0" name=""/>
        <dsp:cNvSpPr/>
      </dsp:nvSpPr>
      <dsp:spPr>
        <a:xfrm>
          <a:off x="0" y="4200536"/>
          <a:ext cx="6383102" cy="140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b="1" kern="1200"/>
            <a:t>the apostolic &amp; prophetic</a:t>
          </a:r>
          <a:endParaRPr lang="en-US" sz="5000" kern="1200"/>
        </a:p>
      </dsp:txBody>
      <dsp:txXfrm>
        <a:off x="0" y="4200536"/>
        <a:ext cx="6383102" cy="14001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0310F-69D6-DC49-8460-8354A95BCB98}">
      <dsp:nvSpPr>
        <dsp:cNvPr id="0" name=""/>
        <dsp:cNvSpPr/>
      </dsp:nvSpPr>
      <dsp:spPr>
        <a:xfrm>
          <a:off x="0" y="2734"/>
          <a:ext cx="63831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89909-EC2E-D046-A47E-62172D3201F6}">
      <dsp:nvSpPr>
        <dsp:cNvPr id="0" name=""/>
        <dsp:cNvSpPr/>
      </dsp:nvSpPr>
      <dsp:spPr>
        <a:xfrm>
          <a:off x="0" y="2734"/>
          <a:ext cx="6383102" cy="186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US" sz="5300" b="1" kern="1200"/>
            <a:t>Without the safe place (apostolic) &amp;</a:t>
          </a:r>
          <a:endParaRPr lang="en-US" sz="5300" kern="1200"/>
        </a:p>
      </dsp:txBody>
      <dsp:txXfrm>
        <a:off x="0" y="2734"/>
        <a:ext cx="6383102" cy="1865082"/>
      </dsp:txXfrm>
    </dsp:sp>
    <dsp:sp modelId="{E3A5260A-A3AA-634F-B2D1-8FB1FCF195E9}">
      <dsp:nvSpPr>
        <dsp:cNvPr id="0" name=""/>
        <dsp:cNvSpPr/>
      </dsp:nvSpPr>
      <dsp:spPr>
        <a:xfrm>
          <a:off x="0" y="1867816"/>
          <a:ext cx="6383102" cy="0"/>
        </a:xfrm>
        <a:prstGeom prst="line">
          <a:avLst/>
        </a:prstGeom>
        <a:solidFill>
          <a:schemeClr val="accent2">
            <a:hueOff val="-638765"/>
            <a:satOff val="-598"/>
            <a:lumOff val="-4706"/>
            <a:alphaOff val="0"/>
          </a:schemeClr>
        </a:solidFill>
        <a:ln w="12700" cap="flat" cmpd="sng" algn="ctr">
          <a:solidFill>
            <a:schemeClr val="accent2">
              <a:hueOff val="-638765"/>
              <a:satOff val="-59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92EC1A-317E-FC4B-A29E-781287E5241F}">
      <dsp:nvSpPr>
        <dsp:cNvPr id="0" name=""/>
        <dsp:cNvSpPr/>
      </dsp:nvSpPr>
      <dsp:spPr>
        <a:xfrm>
          <a:off x="0" y="1867816"/>
          <a:ext cx="6383102" cy="186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US" sz="5300" b="1" kern="1200"/>
            <a:t>the living word of God active in the safe place (prophetic)</a:t>
          </a:r>
          <a:endParaRPr lang="en-US" sz="5300" kern="1200"/>
        </a:p>
      </dsp:txBody>
      <dsp:txXfrm>
        <a:off x="0" y="1867816"/>
        <a:ext cx="6383102" cy="1865082"/>
      </dsp:txXfrm>
    </dsp:sp>
    <dsp:sp modelId="{41B76534-E58B-EB4D-A9DF-BB12AD946F5F}">
      <dsp:nvSpPr>
        <dsp:cNvPr id="0" name=""/>
        <dsp:cNvSpPr/>
      </dsp:nvSpPr>
      <dsp:spPr>
        <a:xfrm>
          <a:off x="0" y="3732899"/>
          <a:ext cx="6383102" cy="0"/>
        </a:xfrm>
        <a:prstGeom prst="line">
          <a:avLst/>
        </a:prstGeom>
        <a:solidFill>
          <a:schemeClr val="accent2">
            <a:hueOff val="-1277530"/>
            <a:satOff val="-1196"/>
            <a:lumOff val="-9412"/>
            <a:alphaOff val="0"/>
          </a:schemeClr>
        </a:solidFill>
        <a:ln w="12700" cap="flat" cmpd="sng" algn="ctr">
          <a:solidFill>
            <a:schemeClr val="accent2">
              <a:hueOff val="-1277530"/>
              <a:satOff val="-1196"/>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05A888-4D63-E548-91DA-96A7EDCC6763}">
      <dsp:nvSpPr>
        <dsp:cNvPr id="0" name=""/>
        <dsp:cNvSpPr/>
      </dsp:nvSpPr>
      <dsp:spPr>
        <a:xfrm>
          <a:off x="0" y="3732899"/>
          <a:ext cx="6383102" cy="186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US" sz="5300" b="1" kern="1200" dirty="0"/>
            <a:t>the other streams don’t function properly</a:t>
          </a:r>
          <a:endParaRPr lang="en-US" sz="5300" kern="1200" dirty="0"/>
        </a:p>
      </dsp:txBody>
      <dsp:txXfrm>
        <a:off x="0" y="3732899"/>
        <a:ext cx="6383102" cy="18650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3A62A-1B4D-7F4F-8A5C-C7853E23E4D0}">
      <dsp:nvSpPr>
        <dsp:cNvPr id="0" name=""/>
        <dsp:cNvSpPr/>
      </dsp:nvSpPr>
      <dsp:spPr>
        <a:xfrm>
          <a:off x="0" y="762"/>
          <a:ext cx="110728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9FC6A3-64C1-034F-BFCD-71A98DECB0C6}">
      <dsp:nvSpPr>
        <dsp:cNvPr id="0" name=""/>
        <dsp:cNvSpPr/>
      </dsp:nvSpPr>
      <dsp:spPr>
        <a:xfrm>
          <a:off x="0" y="762"/>
          <a:ext cx="11072812" cy="1249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b="1" kern="1200"/>
            <a:t>All of the above means</a:t>
          </a:r>
          <a:endParaRPr lang="en-US" sz="5800" kern="1200"/>
        </a:p>
      </dsp:txBody>
      <dsp:txXfrm>
        <a:off x="0" y="762"/>
        <a:ext cx="11072812" cy="1249267"/>
      </dsp:txXfrm>
    </dsp:sp>
    <dsp:sp modelId="{AFF7E628-BFE0-2848-A48F-268A7DB13B89}">
      <dsp:nvSpPr>
        <dsp:cNvPr id="0" name=""/>
        <dsp:cNvSpPr/>
      </dsp:nvSpPr>
      <dsp:spPr>
        <a:xfrm>
          <a:off x="0" y="1250030"/>
          <a:ext cx="110728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E3AA5A-7E56-1E47-A88A-58CB673A9B59}">
      <dsp:nvSpPr>
        <dsp:cNvPr id="0" name=""/>
        <dsp:cNvSpPr/>
      </dsp:nvSpPr>
      <dsp:spPr>
        <a:xfrm>
          <a:off x="0" y="1250030"/>
          <a:ext cx="11072812" cy="1249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b="1" kern="1200"/>
            <a:t>we need</a:t>
          </a:r>
          <a:endParaRPr lang="en-US" sz="5800" kern="1200"/>
        </a:p>
      </dsp:txBody>
      <dsp:txXfrm>
        <a:off x="0" y="1250030"/>
        <a:ext cx="11072812" cy="1249267"/>
      </dsp:txXfrm>
    </dsp:sp>
    <dsp:sp modelId="{59ECCCF2-D901-2945-9ACB-E139CA19BECA}">
      <dsp:nvSpPr>
        <dsp:cNvPr id="0" name=""/>
        <dsp:cNvSpPr/>
      </dsp:nvSpPr>
      <dsp:spPr>
        <a:xfrm>
          <a:off x="0" y="2499298"/>
          <a:ext cx="110728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D68B8E-29AE-DF48-945C-072A7172A4B0}">
      <dsp:nvSpPr>
        <dsp:cNvPr id="0" name=""/>
        <dsp:cNvSpPr/>
      </dsp:nvSpPr>
      <dsp:spPr>
        <a:xfrm>
          <a:off x="0" y="2499298"/>
          <a:ext cx="11072812" cy="1249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b="1" kern="1200"/>
            <a:t>a leadership</a:t>
          </a:r>
          <a:endParaRPr lang="en-US" sz="5800" kern="1200"/>
        </a:p>
      </dsp:txBody>
      <dsp:txXfrm>
        <a:off x="0" y="2499298"/>
        <a:ext cx="11072812" cy="1249267"/>
      </dsp:txXfrm>
    </dsp:sp>
    <dsp:sp modelId="{91C83A04-6324-AF46-B673-7353DDE357DA}">
      <dsp:nvSpPr>
        <dsp:cNvPr id="0" name=""/>
        <dsp:cNvSpPr/>
      </dsp:nvSpPr>
      <dsp:spPr>
        <a:xfrm>
          <a:off x="0" y="3748565"/>
          <a:ext cx="110728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8E1747-00C8-4344-BA47-C8A476C39309}">
      <dsp:nvSpPr>
        <dsp:cNvPr id="0" name=""/>
        <dsp:cNvSpPr/>
      </dsp:nvSpPr>
      <dsp:spPr>
        <a:xfrm>
          <a:off x="0" y="3748565"/>
          <a:ext cx="11072812" cy="1249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b="1" kern="1200"/>
            <a:t>that facilitates</a:t>
          </a:r>
          <a:endParaRPr lang="en-US" sz="5800" kern="1200"/>
        </a:p>
      </dsp:txBody>
      <dsp:txXfrm>
        <a:off x="0" y="3748565"/>
        <a:ext cx="11072812" cy="1249267"/>
      </dsp:txXfrm>
    </dsp:sp>
    <dsp:sp modelId="{B2AB426E-D0F5-CC4D-A494-29FBD9C8C010}">
      <dsp:nvSpPr>
        <dsp:cNvPr id="0" name=""/>
        <dsp:cNvSpPr/>
      </dsp:nvSpPr>
      <dsp:spPr>
        <a:xfrm>
          <a:off x="0" y="4997833"/>
          <a:ext cx="110728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E6FBDA-AE2E-4445-BAB4-C356351623EC}">
      <dsp:nvSpPr>
        <dsp:cNvPr id="0" name=""/>
        <dsp:cNvSpPr/>
      </dsp:nvSpPr>
      <dsp:spPr>
        <a:xfrm>
          <a:off x="0" y="4997833"/>
          <a:ext cx="11072812" cy="1249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b="1" kern="1200"/>
            <a:t>all of the above</a:t>
          </a:r>
          <a:endParaRPr lang="en-US" sz="5800" kern="1200"/>
        </a:p>
      </dsp:txBody>
      <dsp:txXfrm>
        <a:off x="0" y="4997833"/>
        <a:ext cx="11072812" cy="12492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A0C63-9BEC-E648-802E-52098A615C03}">
      <dsp:nvSpPr>
        <dsp:cNvPr id="0" name=""/>
        <dsp:cNvSpPr/>
      </dsp:nvSpPr>
      <dsp:spPr>
        <a:xfrm>
          <a:off x="0" y="683"/>
          <a:ext cx="63831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EF2752-B272-2D4A-A784-EBC66073C5F2}">
      <dsp:nvSpPr>
        <dsp:cNvPr id="0" name=""/>
        <dsp:cNvSpPr/>
      </dsp:nvSpPr>
      <dsp:spPr>
        <a:xfrm>
          <a:off x="0" y="683"/>
          <a:ext cx="6383102" cy="11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b="1" u="sng" kern="1200"/>
            <a:t>The aim of the leadership is</a:t>
          </a:r>
          <a:endParaRPr lang="en-US" sz="5200" kern="1200"/>
        </a:p>
      </dsp:txBody>
      <dsp:txXfrm>
        <a:off x="0" y="683"/>
        <a:ext cx="6383102" cy="1119869"/>
      </dsp:txXfrm>
    </dsp:sp>
    <dsp:sp modelId="{71249F58-2955-3548-A64F-391A2EFD2896}">
      <dsp:nvSpPr>
        <dsp:cNvPr id="0" name=""/>
        <dsp:cNvSpPr/>
      </dsp:nvSpPr>
      <dsp:spPr>
        <a:xfrm>
          <a:off x="0" y="1120553"/>
          <a:ext cx="638310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E67A84-9CE9-BC4B-BBA2-8EF13F6775B1}">
      <dsp:nvSpPr>
        <dsp:cNvPr id="0" name=""/>
        <dsp:cNvSpPr/>
      </dsp:nvSpPr>
      <dsp:spPr>
        <a:xfrm>
          <a:off x="0" y="1120553"/>
          <a:ext cx="6383102" cy="11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b="1" kern="1200" dirty="0"/>
            <a:t>to equip the body</a:t>
          </a:r>
          <a:endParaRPr lang="en-US" sz="5200" kern="1200" dirty="0"/>
        </a:p>
      </dsp:txBody>
      <dsp:txXfrm>
        <a:off x="0" y="1120553"/>
        <a:ext cx="6383102" cy="1119869"/>
      </dsp:txXfrm>
    </dsp:sp>
    <dsp:sp modelId="{F7BABA11-0CFF-E648-95BA-B4668EB690AE}">
      <dsp:nvSpPr>
        <dsp:cNvPr id="0" name=""/>
        <dsp:cNvSpPr/>
      </dsp:nvSpPr>
      <dsp:spPr>
        <a:xfrm>
          <a:off x="0" y="2240423"/>
          <a:ext cx="638310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5FCA47-8C11-604E-8777-83AB1B1B876D}">
      <dsp:nvSpPr>
        <dsp:cNvPr id="0" name=""/>
        <dsp:cNvSpPr/>
      </dsp:nvSpPr>
      <dsp:spPr>
        <a:xfrm>
          <a:off x="0" y="2240423"/>
          <a:ext cx="6383102" cy="11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b="1" i="1" kern="1200"/>
            <a:t>- that is – US! - </a:t>
          </a:r>
          <a:endParaRPr lang="en-US" sz="5200" kern="1200"/>
        </a:p>
      </dsp:txBody>
      <dsp:txXfrm>
        <a:off x="0" y="2240423"/>
        <a:ext cx="6383102" cy="1119869"/>
      </dsp:txXfrm>
    </dsp:sp>
    <dsp:sp modelId="{49802B42-7CD6-6E43-B9D5-BD421F94E8CF}">
      <dsp:nvSpPr>
        <dsp:cNvPr id="0" name=""/>
        <dsp:cNvSpPr/>
      </dsp:nvSpPr>
      <dsp:spPr>
        <a:xfrm>
          <a:off x="0" y="3360292"/>
          <a:ext cx="638310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87ADF5-66A2-634F-B3D5-5C6E808DF647}">
      <dsp:nvSpPr>
        <dsp:cNvPr id="0" name=""/>
        <dsp:cNvSpPr/>
      </dsp:nvSpPr>
      <dsp:spPr>
        <a:xfrm>
          <a:off x="0" y="3360292"/>
          <a:ext cx="6383102" cy="11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b="1" kern="1200" dirty="0"/>
            <a:t>for works of ministry </a:t>
          </a:r>
          <a:r>
            <a:rPr lang="en-US" sz="5200" b="1" i="1" kern="1200" dirty="0"/>
            <a:t>together</a:t>
          </a:r>
          <a:r>
            <a:rPr lang="en-US" sz="5200" b="1" kern="1200" dirty="0"/>
            <a:t>.</a:t>
          </a:r>
          <a:endParaRPr lang="en-US" sz="5200" kern="1200" dirty="0"/>
        </a:p>
      </dsp:txBody>
      <dsp:txXfrm>
        <a:off x="0" y="3360292"/>
        <a:ext cx="6383102" cy="1119869"/>
      </dsp:txXfrm>
    </dsp:sp>
    <dsp:sp modelId="{379952FE-FDDF-5549-B6D2-0D5C9CC9A17A}">
      <dsp:nvSpPr>
        <dsp:cNvPr id="0" name=""/>
        <dsp:cNvSpPr/>
      </dsp:nvSpPr>
      <dsp:spPr>
        <a:xfrm>
          <a:off x="0" y="4480162"/>
          <a:ext cx="638310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FCA413-73DF-8D46-AEB7-CF61588702A0}">
      <dsp:nvSpPr>
        <dsp:cNvPr id="0" name=""/>
        <dsp:cNvSpPr/>
      </dsp:nvSpPr>
      <dsp:spPr>
        <a:xfrm>
          <a:off x="0" y="4480162"/>
          <a:ext cx="6383102" cy="11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endParaRPr lang="en-US" sz="5200" kern="1200" dirty="0"/>
        </a:p>
      </dsp:txBody>
      <dsp:txXfrm>
        <a:off x="0" y="4480162"/>
        <a:ext cx="6383102" cy="11198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3C4CF-7426-154C-B45F-73BF2480EAE7}">
      <dsp:nvSpPr>
        <dsp:cNvPr id="0" name=""/>
        <dsp:cNvSpPr/>
      </dsp:nvSpPr>
      <dsp:spPr>
        <a:xfrm>
          <a:off x="0" y="0"/>
          <a:ext cx="63831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183B1A-CA8A-7042-806C-4E6D3D2F4AA3}">
      <dsp:nvSpPr>
        <dsp:cNvPr id="0" name=""/>
        <dsp:cNvSpPr/>
      </dsp:nvSpPr>
      <dsp:spPr>
        <a:xfrm>
          <a:off x="0" y="0"/>
          <a:ext cx="6383102" cy="140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GB" sz="6500" b="1" kern="1200"/>
            <a:t>Another way of saying it:</a:t>
          </a:r>
          <a:endParaRPr lang="en-US" sz="6500" kern="1200"/>
        </a:p>
      </dsp:txBody>
      <dsp:txXfrm>
        <a:off x="0" y="0"/>
        <a:ext cx="6383102" cy="1400178"/>
      </dsp:txXfrm>
    </dsp:sp>
    <dsp:sp modelId="{3BE20BBB-5D9E-1143-8EB0-844DCC3B98BC}">
      <dsp:nvSpPr>
        <dsp:cNvPr id="0" name=""/>
        <dsp:cNvSpPr/>
      </dsp:nvSpPr>
      <dsp:spPr>
        <a:xfrm>
          <a:off x="0" y="1400178"/>
          <a:ext cx="638310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F69591-1A01-664D-935E-321F39EDE653}">
      <dsp:nvSpPr>
        <dsp:cNvPr id="0" name=""/>
        <dsp:cNvSpPr/>
      </dsp:nvSpPr>
      <dsp:spPr>
        <a:xfrm>
          <a:off x="0" y="1400178"/>
          <a:ext cx="6383102" cy="140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GB" sz="6500" b="1" kern="1200"/>
            <a:t>leaders facilitate others</a:t>
          </a:r>
          <a:endParaRPr lang="en-US" sz="6500" kern="1200"/>
        </a:p>
      </dsp:txBody>
      <dsp:txXfrm>
        <a:off x="0" y="1400178"/>
        <a:ext cx="6383102" cy="1400178"/>
      </dsp:txXfrm>
    </dsp:sp>
    <dsp:sp modelId="{A15589F0-C1C2-F947-B503-F9E984114D30}">
      <dsp:nvSpPr>
        <dsp:cNvPr id="0" name=""/>
        <dsp:cNvSpPr/>
      </dsp:nvSpPr>
      <dsp:spPr>
        <a:xfrm>
          <a:off x="0" y="2800357"/>
          <a:ext cx="638310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0F3EC2-A8D2-DC41-8956-D834463B678C}">
      <dsp:nvSpPr>
        <dsp:cNvPr id="0" name=""/>
        <dsp:cNvSpPr/>
      </dsp:nvSpPr>
      <dsp:spPr>
        <a:xfrm>
          <a:off x="0" y="2800357"/>
          <a:ext cx="6383102" cy="140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GB" sz="6500" b="1" kern="1200"/>
            <a:t>in their areas of service</a:t>
          </a:r>
          <a:endParaRPr lang="en-US" sz="6500" kern="1200"/>
        </a:p>
      </dsp:txBody>
      <dsp:txXfrm>
        <a:off x="0" y="2800357"/>
        <a:ext cx="6383102" cy="1400178"/>
      </dsp:txXfrm>
    </dsp:sp>
    <dsp:sp modelId="{B89D4B09-3450-714F-AB1F-01AFF9676D4B}">
      <dsp:nvSpPr>
        <dsp:cNvPr id="0" name=""/>
        <dsp:cNvSpPr/>
      </dsp:nvSpPr>
      <dsp:spPr>
        <a:xfrm>
          <a:off x="0" y="4200536"/>
          <a:ext cx="638310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984A60-BA72-9741-9EA5-A89775ED7AE1}">
      <dsp:nvSpPr>
        <dsp:cNvPr id="0" name=""/>
        <dsp:cNvSpPr/>
      </dsp:nvSpPr>
      <dsp:spPr>
        <a:xfrm>
          <a:off x="0" y="4200536"/>
          <a:ext cx="6383102" cy="140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GB" sz="6500" b="1" kern="1200"/>
            <a:t>to achieve their best</a:t>
          </a:r>
          <a:endParaRPr lang="en-US" sz="6500" kern="1200"/>
        </a:p>
      </dsp:txBody>
      <dsp:txXfrm>
        <a:off x="0" y="4200536"/>
        <a:ext cx="6383102" cy="14001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0A961-D42D-4F4A-8A51-CA5291CB605C}">
      <dsp:nvSpPr>
        <dsp:cNvPr id="0" name=""/>
        <dsp:cNvSpPr/>
      </dsp:nvSpPr>
      <dsp:spPr>
        <a:xfrm>
          <a:off x="0" y="2734"/>
          <a:ext cx="63831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FB6734-3440-2C40-9E81-5E247527C500}">
      <dsp:nvSpPr>
        <dsp:cNvPr id="0" name=""/>
        <dsp:cNvSpPr/>
      </dsp:nvSpPr>
      <dsp:spPr>
        <a:xfrm>
          <a:off x="0" y="2734"/>
          <a:ext cx="6383102" cy="186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GB" sz="5300" b="1" kern="1200"/>
            <a:t>Please note – </a:t>
          </a:r>
          <a:endParaRPr lang="en-US" sz="5300" kern="1200"/>
        </a:p>
      </dsp:txBody>
      <dsp:txXfrm>
        <a:off x="0" y="2734"/>
        <a:ext cx="6383102" cy="1865082"/>
      </dsp:txXfrm>
    </dsp:sp>
    <dsp:sp modelId="{5D3B8BED-6A2B-0540-B635-A9999CFF379B}">
      <dsp:nvSpPr>
        <dsp:cNvPr id="0" name=""/>
        <dsp:cNvSpPr/>
      </dsp:nvSpPr>
      <dsp:spPr>
        <a:xfrm>
          <a:off x="0" y="1867816"/>
          <a:ext cx="638310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0085A8-558F-2549-A1A7-0074278D5200}">
      <dsp:nvSpPr>
        <dsp:cNvPr id="0" name=""/>
        <dsp:cNvSpPr/>
      </dsp:nvSpPr>
      <dsp:spPr>
        <a:xfrm>
          <a:off x="0" y="1867816"/>
          <a:ext cx="6383102" cy="186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GB" sz="5300" b="1" kern="1200" dirty="0"/>
            <a:t>The leaders’ job isn’t to do the job of the team members</a:t>
          </a:r>
          <a:endParaRPr lang="en-US" sz="5300" kern="1200" dirty="0"/>
        </a:p>
      </dsp:txBody>
      <dsp:txXfrm>
        <a:off x="0" y="1867816"/>
        <a:ext cx="6383102" cy="1865082"/>
      </dsp:txXfrm>
    </dsp:sp>
    <dsp:sp modelId="{85C45983-1224-0F44-B609-13E01122E9CE}">
      <dsp:nvSpPr>
        <dsp:cNvPr id="0" name=""/>
        <dsp:cNvSpPr/>
      </dsp:nvSpPr>
      <dsp:spPr>
        <a:xfrm>
          <a:off x="0" y="3732899"/>
          <a:ext cx="638310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84FC9F-0CC9-1E4E-98AD-D06E755EC0A0}">
      <dsp:nvSpPr>
        <dsp:cNvPr id="0" name=""/>
        <dsp:cNvSpPr/>
      </dsp:nvSpPr>
      <dsp:spPr>
        <a:xfrm>
          <a:off x="0" y="3732899"/>
          <a:ext cx="6383102" cy="186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GB" sz="5300" b="1" kern="1200" dirty="0"/>
            <a:t>The leaders’ job is to facilitate the team members to do their job</a:t>
          </a:r>
          <a:endParaRPr lang="en-US" sz="5300" kern="1200" dirty="0"/>
        </a:p>
      </dsp:txBody>
      <dsp:txXfrm>
        <a:off x="0" y="3732899"/>
        <a:ext cx="6383102" cy="18650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5F2A0-96B8-7446-B0DD-976B7B5A10A9}">
      <dsp:nvSpPr>
        <dsp:cNvPr id="0" name=""/>
        <dsp:cNvSpPr/>
      </dsp:nvSpPr>
      <dsp:spPr>
        <a:xfrm>
          <a:off x="0" y="1873"/>
          <a:ext cx="1038243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B7AAF8-2EB5-D54E-93DF-161BD525078E}">
      <dsp:nvSpPr>
        <dsp:cNvPr id="0" name=""/>
        <dsp:cNvSpPr/>
      </dsp:nvSpPr>
      <dsp:spPr>
        <a:xfrm>
          <a:off x="0" y="1873"/>
          <a:ext cx="10382434" cy="1277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en-GB" sz="5900" b="1" kern="1200"/>
            <a:t>What’s your role in that relationship?</a:t>
          </a:r>
          <a:endParaRPr lang="en-US" sz="5900" kern="1200"/>
        </a:p>
      </dsp:txBody>
      <dsp:txXfrm>
        <a:off x="0" y="1873"/>
        <a:ext cx="10382434" cy="1277593"/>
      </dsp:txXfrm>
    </dsp:sp>
    <dsp:sp modelId="{1DE75BDE-3D04-A141-998C-CDFA4282CAFF}">
      <dsp:nvSpPr>
        <dsp:cNvPr id="0" name=""/>
        <dsp:cNvSpPr/>
      </dsp:nvSpPr>
      <dsp:spPr>
        <a:xfrm>
          <a:off x="0" y="1279466"/>
          <a:ext cx="1038243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EE8BD1-91BC-694B-9ECB-FCAF4CEB2BE2}">
      <dsp:nvSpPr>
        <dsp:cNvPr id="0" name=""/>
        <dsp:cNvSpPr/>
      </dsp:nvSpPr>
      <dsp:spPr>
        <a:xfrm>
          <a:off x="0" y="1279466"/>
          <a:ext cx="10382434" cy="1277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en-GB" sz="5900" b="1" kern="1200"/>
            <a:t>To seek to fly as high as you can</a:t>
          </a:r>
          <a:endParaRPr lang="en-US" sz="5900" kern="1200"/>
        </a:p>
      </dsp:txBody>
      <dsp:txXfrm>
        <a:off x="0" y="1279466"/>
        <a:ext cx="10382434" cy="1277593"/>
      </dsp:txXfrm>
    </dsp:sp>
    <dsp:sp modelId="{480E85BA-E4B7-EC42-80D2-A5B297DE0042}">
      <dsp:nvSpPr>
        <dsp:cNvPr id="0" name=""/>
        <dsp:cNvSpPr/>
      </dsp:nvSpPr>
      <dsp:spPr>
        <a:xfrm>
          <a:off x="0" y="2557059"/>
          <a:ext cx="1038243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BD219E-4F60-1446-A293-9ADE92486D48}">
      <dsp:nvSpPr>
        <dsp:cNvPr id="0" name=""/>
        <dsp:cNvSpPr/>
      </dsp:nvSpPr>
      <dsp:spPr>
        <a:xfrm>
          <a:off x="0" y="2557059"/>
          <a:ext cx="10382434" cy="1277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en-GB" sz="5900" b="1" kern="1200"/>
            <a:t>To seek to be the best you can be.</a:t>
          </a:r>
          <a:endParaRPr lang="en-US" sz="5900" kern="1200"/>
        </a:p>
      </dsp:txBody>
      <dsp:txXfrm>
        <a:off x="0" y="2557059"/>
        <a:ext cx="10382434" cy="127759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5F84D-2170-0D48-8795-802209F2B868}" type="datetimeFigureOut">
              <a:rPr lang="en-US" smtClean="0"/>
              <a:t>9/2/22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8DC87-FD85-8446-AF3D-8F55E8FED7CA}" type="slidenum">
              <a:rPr lang="en-US" smtClean="0"/>
              <a:t>‹#›</a:t>
            </a:fld>
            <a:endParaRPr lang="en-US"/>
          </a:p>
        </p:txBody>
      </p:sp>
    </p:spTree>
    <p:extLst>
      <p:ext uri="{BB962C8B-B14F-4D97-AF65-F5344CB8AC3E}">
        <p14:creationId xmlns:p14="http://schemas.microsoft.com/office/powerpoint/2010/main" val="315429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8DC87-FD85-8446-AF3D-8F55E8FED7CA}" type="slidenum">
              <a:rPr lang="en-US" smtClean="0"/>
              <a:t>3</a:t>
            </a:fld>
            <a:endParaRPr lang="en-US"/>
          </a:p>
        </p:txBody>
      </p:sp>
    </p:spTree>
    <p:extLst>
      <p:ext uri="{BB962C8B-B14F-4D97-AF65-F5344CB8AC3E}">
        <p14:creationId xmlns:p14="http://schemas.microsoft.com/office/powerpoint/2010/main" val="3114796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8DC87-FD85-8446-AF3D-8F55E8FED7CA}" type="slidenum">
              <a:rPr lang="en-US" smtClean="0"/>
              <a:t>12</a:t>
            </a:fld>
            <a:endParaRPr lang="en-US"/>
          </a:p>
        </p:txBody>
      </p:sp>
    </p:spTree>
    <p:extLst>
      <p:ext uri="{BB962C8B-B14F-4D97-AF65-F5344CB8AC3E}">
        <p14:creationId xmlns:p14="http://schemas.microsoft.com/office/powerpoint/2010/main" val="1314566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8DC87-FD85-8446-AF3D-8F55E8FED7CA}" type="slidenum">
              <a:rPr lang="en-US" smtClean="0"/>
              <a:t>13</a:t>
            </a:fld>
            <a:endParaRPr lang="en-US"/>
          </a:p>
        </p:txBody>
      </p:sp>
    </p:spTree>
    <p:extLst>
      <p:ext uri="{BB962C8B-B14F-4D97-AF65-F5344CB8AC3E}">
        <p14:creationId xmlns:p14="http://schemas.microsoft.com/office/powerpoint/2010/main" val="281247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8DC87-FD85-8446-AF3D-8F55E8FED7CA}" type="slidenum">
              <a:rPr lang="en-US" smtClean="0"/>
              <a:t>14</a:t>
            </a:fld>
            <a:endParaRPr lang="en-US"/>
          </a:p>
        </p:txBody>
      </p:sp>
    </p:spTree>
    <p:extLst>
      <p:ext uri="{BB962C8B-B14F-4D97-AF65-F5344CB8AC3E}">
        <p14:creationId xmlns:p14="http://schemas.microsoft.com/office/powerpoint/2010/main" val="285314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8DC87-FD85-8446-AF3D-8F55E8FED7CA}" type="slidenum">
              <a:rPr lang="en-US" smtClean="0"/>
              <a:t>31</a:t>
            </a:fld>
            <a:endParaRPr lang="en-US"/>
          </a:p>
        </p:txBody>
      </p:sp>
    </p:spTree>
    <p:extLst>
      <p:ext uri="{BB962C8B-B14F-4D97-AF65-F5344CB8AC3E}">
        <p14:creationId xmlns:p14="http://schemas.microsoft.com/office/powerpoint/2010/main" val="807332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9/2/22</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96160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9/2/22</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15033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9/2/22</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65891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9/2/22</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23334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9/2/22</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17493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9/2/22</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70507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9/2/22</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0890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9/2/22</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4226228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9/2/22</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0168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9/2/22</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871286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9/2/22</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103728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9/2/22</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180887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creativecommons.org/licenses/by-nd/3.0/" TargetMode="External"/><Relationship Id="rId5" Type="http://schemas.openxmlformats.org/officeDocument/2006/relationships/image" Target="../media/image1.jpg"/><Relationship Id="rId4" Type="http://schemas.openxmlformats.org/officeDocument/2006/relationships/hyperlink" Target="https://theconversation.com/state-of-the-nation-inequality-rising-shows-were-not-all-in-this-together-3977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hyperlink" Target="https://www.the-generous-husband.com/2016/04/07/warning-change-ahead/"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sheninger.blogspot.com/2015/11/the-change-revolution.html" TargetMode="Externa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9FA6B-7B96-4045-90E7-DBE34B8C38C6}"/>
              </a:ext>
            </a:extLst>
          </p:cNvPr>
          <p:cNvSpPr>
            <a:spLocks noGrp="1"/>
          </p:cNvSpPr>
          <p:nvPr>
            <p:ph type="ctrTitle"/>
          </p:nvPr>
        </p:nvSpPr>
        <p:spPr/>
        <p:txBody>
          <a:bodyPr/>
          <a:lstStyle/>
          <a:p>
            <a:r>
              <a:rPr lang="en-US" dirty="0"/>
              <a:t>How church works</a:t>
            </a:r>
          </a:p>
        </p:txBody>
      </p:sp>
      <p:pic>
        <p:nvPicPr>
          <p:cNvPr id="5" name="Picture 4" descr="Icon&#10;&#10;Description automatically generated with medium confidence">
            <a:extLst>
              <a:ext uri="{FF2B5EF4-FFF2-40B4-BE49-F238E27FC236}">
                <a16:creationId xmlns:a16="http://schemas.microsoft.com/office/drawing/2014/main" id="{0A156506-878A-AB48-8389-C5D5541CDA6F}"/>
              </a:ext>
            </a:extLst>
          </p:cNvPr>
          <p:cNvPicPr>
            <a:picLocks noChangeAspect="1"/>
          </p:cNvPicPr>
          <p:nvPr/>
        </p:nvPicPr>
        <p:blipFill>
          <a:blip r:embed="rId2"/>
          <a:stretch>
            <a:fillRect/>
          </a:stretch>
        </p:blipFill>
        <p:spPr>
          <a:xfrm>
            <a:off x="10364819" y="5801490"/>
            <a:ext cx="1827181" cy="1057938"/>
          </a:xfrm>
          <a:prstGeom prst="rect">
            <a:avLst/>
          </a:prstGeom>
        </p:spPr>
      </p:pic>
    </p:spTree>
    <p:extLst>
      <p:ext uri="{BB962C8B-B14F-4D97-AF65-F5344CB8AC3E}">
        <p14:creationId xmlns:p14="http://schemas.microsoft.com/office/powerpoint/2010/main" val="3980052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
        <p:nvSpPr>
          <p:cNvPr id="4" name="TextBox 3">
            <a:extLst>
              <a:ext uri="{FF2B5EF4-FFF2-40B4-BE49-F238E27FC236}">
                <a16:creationId xmlns:a16="http://schemas.microsoft.com/office/drawing/2014/main" id="{C4B7C078-E46A-3E45-8830-74D30C0A528F}"/>
              </a:ext>
            </a:extLst>
          </p:cNvPr>
          <p:cNvSpPr txBox="1"/>
          <p:nvPr/>
        </p:nvSpPr>
        <p:spPr>
          <a:xfrm>
            <a:off x="385765" y="101754"/>
            <a:ext cx="11072812" cy="7478970"/>
          </a:xfrm>
          <a:prstGeom prst="rect">
            <a:avLst/>
          </a:prstGeom>
          <a:noFill/>
        </p:spPr>
        <p:txBody>
          <a:bodyPr wrap="square" rtlCol="0">
            <a:spAutoFit/>
          </a:bodyPr>
          <a:lstStyle/>
          <a:p>
            <a:r>
              <a:rPr lang="en-US" sz="8000" b="1" dirty="0"/>
              <a:t>That’s the mission of the church</a:t>
            </a:r>
          </a:p>
          <a:p>
            <a:endParaRPr lang="en-US" sz="8000" b="1" dirty="0"/>
          </a:p>
          <a:p>
            <a:r>
              <a:rPr lang="en-US" sz="8000" b="1" dirty="0"/>
              <a:t>That’s why we are church</a:t>
            </a:r>
          </a:p>
          <a:p>
            <a:endParaRPr lang="en-US" sz="8000" b="1" dirty="0"/>
          </a:p>
          <a:p>
            <a:r>
              <a:rPr lang="en-US" sz="8000" b="1" dirty="0"/>
              <a:t>That’s our job, together</a:t>
            </a:r>
          </a:p>
          <a:p>
            <a:endParaRPr lang="en-US" sz="8000" b="1" dirty="0"/>
          </a:p>
        </p:txBody>
      </p:sp>
    </p:spTree>
    <p:extLst>
      <p:ext uri="{BB962C8B-B14F-4D97-AF65-F5344CB8AC3E}">
        <p14:creationId xmlns:p14="http://schemas.microsoft.com/office/powerpoint/2010/main" val="985527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9FA6B-7B96-4045-90E7-DBE34B8C38C6}"/>
              </a:ext>
            </a:extLst>
          </p:cNvPr>
          <p:cNvSpPr>
            <a:spLocks noGrp="1"/>
          </p:cNvSpPr>
          <p:nvPr>
            <p:ph type="ctrTitle"/>
          </p:nvPr>
        </p:nvSpPr>
        <p:spPr/>
        <p:txBody>
          <a:bodyPr/>
          <a:lstStyle/>
          <a:p>
            <a:r>
              <a:rPr lang="en-US" dirty="0"/>
              <a:t>How church works – </a:t>
            </a:r>
            <a:br>
              <a:rPr lang="en-US" dirty="0"/>
            </a:br>
            <a:r>
              <a:rPr lang="en-US" dirty="0"/>
              <a:t>Who does it?</a:t>
            </a:r>
          </a:p>
        </p:txBody>
      </p:sp>
      <p:pic>
        <p:nvPicPr>
          <p:cNvPr id="5" name="Picture 4" descr="Icon&#10;&#10;Description automatically generated with medium confidence">
            <a:extLst>
              <a:ext uri="{FF2B5EF4-FFF2-40B4-BE49-F238E27FC236}">
                <a16:creationId xmlns:a16="http://schemas.microsoft.com/office/drawing/2014/main" id="{0A156506-878A-AB48-8389-C5D5541CDA6F}"/>
              </a:ext>
            </a:extLst>
          </p:cNvPr>
          <p:cNvPicPr>
            <a:picLocks noChangeAspect="1"/>
          </p:cNvPicPr>
          <p:nvPr/>
        </p:nvPicPr>
        <p:blipFill>
          <a:blip r:embed="rId2"/>
          <a:stretch>
            <a:fillRect/>
          </a:stretch>
        </p:blipFill>
        <p:spPr>
          <a:xfrm>
            <a:off x="10364819" y="5801490"/>
            <a:ext cx="1827181" cy="1057938"/>
          </a:xfrm>
          <a:prstGeom prst="rect">
            <a:avLst/>
          </a:prstGeom>
        </p:spPr>
      </p:pic>
      <p:sp>
        <p:nvSpPr>
          <p:cNvPr id="3" name="TextBox 2">
            <a:extLst>
              <a:ext uri="{FF2B5EF4-FFF2-40B4-BE49-F238E27FC236}">
                <a16:creationId xmlns:a16="http://schemas.microsoft.com/office/drawing/2014/main" id="{1DDF59C5-115C-CC49-973A-19D881A91CE7}"/>
              </a:ext>
            </a:extLst>
          </p:cNvPr>
          <p:cNvSpPr txBox="1"/>
          <p:nvPr/>
        </p:nvSpPr>
        <p:spPr>
          <a:xfrm>
            <a:off x="7756264" y="310896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9019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3"/>
          <a:stretch>
            <a:fillRect/>
          </a:stretch>
        </p:blipFill>
        <p:spPr>
          <a:xfrm>
            <a:off x="10747542" y="6021659"/>
            <a:ext cx="1444458" cy="836341"/>
          </a:xfrm>
          <a:prstGeom prst="rect">
            <a:avLst/>
          </a:prstGeom>
        </p:spPr>
      </p:pic>
      <p:sp>
        <p:nvSpPr>
          <p:cNvPr id="4" name="TextBox 3">
            <a:extLst>
              <a:ext uri="{FF2B5EF4-FFF2-40B4-BE49-F238E27FC236}">
                <a16:creationId xmlns:a16="http://schemas.microsoft.com/office/drawing/2014/main" id="{C4B7C078-E46A-3E45-8830-74D30C0A528F}"/>
              </a:ext>
            </a:extLst>
          </p:cNvPr>
          <p:cNvSpPr txBox="1"/>
          <p:nvPr/>
        </p:nvSpPr>
        <p:spPr>
          <a:xfrm>
            <a:off x="385765" y="101754"/>
            <a:ext cx="11072812" cy="7017306"/>
          </a:xfrm>
          <a:prstGeom prst="rect">
            <a:avLst/>
          </a:prstGeom>
          <a:noFill/>
        </p:spPr>
        <p:txBody>
          <a:bodyPr wrap="square" rtlCol="0">
            <a:spAutoFit/>
          </a:bodyPr>
          <a:lstStyle/>
          <a:p>
            <a:r>
              <a:rPr lang="en-GB" sz="8000" b="1" dirty="0"/>
              <a:t>And we all need each other to all be doing our jobs because </a:t>
            </a:r>
            <a:r>
              <a:rPr lang="en-GB" sz="8000" b="1" dirty="0" err="1"/>
              <a:t>Eph</a:t>
            </a:r>
            <a:r>
              <a:rPr lang="en-GB" sz="8000" b="1" dirty="0"/>
              <a:t> 4:12</a:t>
            </a:r>
          </a:p>
          <a:p>
            <a:r>
              <a:rPr lang="en-GB" sz="7000" b="1" i="1" dirty="0"/>
              <a:t>And their calling is to nurture and prepare all the holy believers to do their own works of ministry, and as they do this they will enlarge and build up the body of Christ. </a:t>
            </a:r>
            <a:endParaRPr lang="en-GB" sz="7000" b="1" dirty="0"/>
          </a:p>
        </p:txBody>
      </p:sp>
    </p:spTree>
    <p:extLst>
      <p:ext uri="{BB962C8B-B14F-4D97-AF65-F5344CB8AC3E}">
        <p14:creationId xmlns:p14="http://schemas.microsoft.com/office/powerpoint/2010/main" val="756504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F6F8AE2-ADE1-4F2F-B0C5-43BA8AE69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A022123-FBE9-472D-B98E-7D8BB7E64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1DDE2F0-85B1-43D2-AAB7-2599C06CA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831" y="235256"/>
            <a:ext cx="11382338" cy="6303656"/>
          </a:xfrm>
          <a:custGeom>
            <a:avLst/>
            <a:gdLst>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58743 w 5273388"/>
              <a:gd name="connsiteY4" fmla="*/ 2381910 h 3608000"/>
              <a:gd name="connsiteX5" fmla="*/ 4849490 w 5273388"/>
              <a:gd name="connsiteY5" fmla="*/ 2451976 h 3608000"/>
              <a:gd name="connsiteX6" fmla="*/ 4816211 w 5273388"/>
              <a:gd name="connsiteY6" fmla="*/ 2647754 h 3608000"/>
              <a:gd name="connsiteX7" fmla="*/ 5255498 w 5273388"/>
              <a:gd name="connsiteY7" fmla="*/ 2851226 h 3608000"/>
              <a:gd name="connsiteX8" fmla="*/ 5220201 w 5273388"/>
              <a:gd name="connsiteY8" fmla="*/ 2877530 h 3608000"/>
              <a:gd name="connsiteX9" fmla="*/ 5204187 w 5273388"/>
              <a:gd name="connsiteY9" fmla="*/ 2887142 h 3608000"/>
              <a:gd name="connsiteX10" fmla="*/ 5200798 w 5273388"/>
              <a:gd name="connsiteY10" fmla="*/ 2891560 h 3608000"/>
              <a:gd name="connsiteX11" fmla="*/ 4206951 w 5273388"/>
              <a:gd name="connsiteY11" fmla="*/ 3179220 h 3608000"/>
              <a:gd name="connsiteX12" fmla="*/ 2487114 w 5273388"/>
              <a:gd name="connsiteY12" fmla="*/ 3607620 h 3608000"/>
              <a:gd name="connsiteX13" fmla="*/ 628718 w 5273388"/>
              <a:gd name="connsiteY13" fmla="*/ 3098753 h 3608000"/>
              <a:gd name="connsiteX14" fmla="*/ 7478 w 5273388"/>
              <a:gd name="connsiteY14" fmla="*/ 1669984 h 3608000"/>
              <a:gd name="connsiteX15" fmla="*/ 840070 w 5273388"/>
              <a:gd name="connsiteY15" fmla="*/ 374196 h 3608000"/>
              <a:gd name="connsiteX16" fmla="*/ 3179526 w 5273388"/>
              <a:gd name="connsiteY16"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49490 w 5273388"/>
              <a:gd name="connsiteY4" fmla="*/ 2451976 h 3608000"/>
              <a:gd name="connsiteX5" fmla="*/ 4816211 w 5273388"/>
              <a:gd name="connsiteY5" fmla="*/ 2647754 h 3608000"/>
              <a:gd name="connsiteX6" fmla="*/ 5255498 w 5273388"/>
              <a:gd name="connsiteY6" fmla="*/ 2851226 h 3608000"/>
              <a:gd name="connsiteX7" fmla="*/ 5220201 w 5273388"/>
              <a:gd name="connsiteY7" fmla="*/ 2877530 h 3608000"/>
              <a:gd name="connsiteX8" fmla="*/ 5204187 w 5273388"/>
              <a:gd name="connsiteY8" fmla="*/ 2887142 h 3608000"/>
              <a:gd name="connsiteX9" fmla="*/ 5200798 w 5273388"/>
              <a:gd name="connsiteY9" fmla="*/ 2891560 h 3608000"/>
              <a:gd name="connsiteX10" fmla="*/ 4206951 w 5273388"/>
              <a:gd name="connsiteY10" fmla="*/ 3179220 h 3608000"/>
              <a:gd name="connsiteX11" fmla="*/ 2487114 w 5273388"/>
              <a:gd name="connsiteY11" fmla="*/ 3607620 h 3608000"/>
              <a:gd name="connsiteX12" fmla="*/ 628718 w 5273388"/>
              <a:gd name="connsiteY12" fmla="*/ 3098753 h 3608000"/>
              <a:gd name="connsiteX13" fmla="*/ 7478 w 5273388"/>
              <a:gd name="connsiteY13" fmla="*/ 1669984 h 3608000"/>
              <a:gd name="connsiteX14" fmla="*/ 840070 w 5273388"/>
              <a:gd name="connsiteY14" fmla="*/ 374196 h 3608000"/>
              <a:gd name="connsiteX15" fmla="*/ 3179526 w 5273388"/>
              <a:gd name="connsiteY15"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9528"/>
              <a:gd name="connsiteX1" fmla="*/ 3853899 w 5273388"/>
              <a:gd name="connsiteY1" fmla="*/ 59918 h 3609528"/>
              <a:gd name="connsiteX2" fmla="*/ 4979444 w 5273388"/>
              <a:gd name="connsiteY2" fmla="*/ 1297670 h 3609528"/>
              <a:gd name="connsiteX3" fmla="*/ 4900974 w 5273388"/>
              <a:gd name="connsiteY3" fmla="*/ 2238338 h 3609528"/>
              <a:gd name="connsiteX4" fmla="*/ 4816211 w 5273388"/>
              <a:gd name="connsiteY4" fmla="*/ 2647754 h 3609528"/>
              <a:gd name="connsiteX5" fmla="*/ 5255498 w 5273388"/>
              <a:gd name="connsiteY5" fmla="*/ 2851226 h 3609528"/>
              <a:gd name="connsiteX6" fmla="*/ 5220201 w 5273388"/>
              <a:gd name="connsiteY6" fmla="*/ 2877530 h 3609528"/>
              <a:gd name="connsiteX7" fmla="*/ 5204187 w 5273388"/>
              <a:gd name="connsiteY7" fmla="*/ 2887142 h 3609528"/>
              <a:gd name="connsiteX8" fmla="*/ 5200798 w 5273388"/>
              <a:gd name="connsiteY8" fmla="*/ 2891560 h 3609528"/>
              <a:gd name="connsiteX9" fmla="*/ 4206951 w 5273388"/>
              <a:gd name="connsiteY9" fmla="*/ 3179220 h 3609528"/>
              <a:gd name="connsiteX10" fmla="*/ 2487114 w 5273388"/>
              <a:gd name="connsiteY10" fmla="*/ 3607620 h 3609528"/>
              <a:gd name="connsiteX11" fmla="*/ 628718 w 5273388"/>
              <a:gd name="connsiteY11" fmla="*/ 3098753 h 3609528"/>
              <a:gd name="connsiteX12" fmla="*/ 7478 w 5273388"/>
              <a:gd name="connsiteY12" fmla="*/ 1669984 h 3609528"/>
              <a:gd name="connsiteX13" fmla="*/ 840070 w 5273388"/>
              <a:gd name="connsiteY13" fmla="*/ 374196 h 3609528"/>
              <a:gd name="connsiteX14" fmla="*/ 3179526 w 5273388"/>
              <a:gd name="connsiteY14" fmla="*/ 13 h 3609528"/>
              <a:gd name="connsiteX0" fmla="*/ 3179526 w 5273388"/>
              <a:gd name="connsiteY0" fmla="*/ 13 h 3610808"/>
              <a:gd name="connsiteX1" fmla="*/ 3853899 w 5273388"/>
              <a:gd name="connsiteY1" fmla="*/ 59918 h 3610808"/>
              <a:gd name="connsiteX2" fmla="*/ 4979444 w 5273388"/>
              <a:gd name="connsiteY2" fmla="*/ 1297670 h 3610808"/>
              <a:gd name="connsiteX3" fmla="*/ 4900974 w 5273388"/>
              <a:gd name="connsiteY3" fmla="*/ 2238338 h 3610808"/>
              <a:gd name="connsiteX4" fmla="*/ 4816211 w 5273388"/>
              <a:gd name="connsiteY4" fmla="*/ 2647754 h 3610808"/>
              <a:gd name="connsiteX5" fmla="*/ 5255498 w 5273388"/>
              <a:gd name="connsiteY5" fmla="*/ 2851226 h 3610808"/>
              <a:gd name="connsiteX6" fmla="*/ 5220201 w 5273388"/>
              <a:gd name="connsiteY6" fmla="*/ 2877530 h 3610808"/>
              <a:gd name="connsiteX7" fmla="*/ 5204187 w 5273388"/>
              <a:gd name="connsiteY7" fmla="*/ 2887142 h 3610808"/>
              <a:gd name="connsiteX8" fmla="*/ 5200798 w 5273388"/>
              <a:gd name="connsiteY8" fmla="*/ 2891560 h 3610808"/>
              <a:gd name="connsiteX9" fmla="*/ 4206951 w 5273388"/>
              <a:gd name="connsiteY9" fmla="*/ 3179220 h 3610808"/>
              <a:gd name="connsiteX10" fmla="*/ 2487114 w 5273388"/>
              <a:gd name="connsiteY10" fmla="*/ 3607620 h 3610808"/>
              <a:gd name="connsiteX11" fmla="*/ 628718 w 5273388"/>
              <a:gd name="connsiteY11" fmla="*/ 3098753 h 3610808"/>
              <a:gd name="connsiteX12" fmla="*/ 7478 w 5273388"/>
              <a:gd name="connsiteY12" fmla="*/ 1669984 h 3610808"/>
              <a:gd name="connsiteX13" fmla="*/ 840070 w 5273388"/>
              <a:gd name="connsiteY13" fmla="*/ 374196 h 3610808"/>
              <a:gd name="connsiteX14" fmla="*/ 3179526 w 5273388"/>
              <a:gd name="connsiteY14" fmla="*/ 13 h 3610808"/>
              <a:gd name="connsiteX0" fmla="*/ 3179526 w 5273388"/>
              <a:gd name="connsiteY0" fmla="*/ 13 h 3586841"/>
              <a:gd name="connsiteX1" fmla="*/ 3853899 w 5273388"/>
              <a:gd name="connsiteY1" fmla="*/ 59918 h 3586841"/>
              <a:gd name="connsiteX2" fmla="*/ 4979444 w 5273388"/>
              <a:gd name="connsiteY2" fmla="*/ 1297670 h 3586841"/>
              <a:gd name="connsiteX3" fmla="*/ 4900974 w 5273388"/>
              <a:gd name="connsiteY3" fmla="*/ 2238338 h 3586841"/>
              <a:gd name="connsiteX4" fmla="*/ 4816211 w 5273388"/>
              <a:gd name="connsiteY4" fmla="*/ 2647754 h 3586841"/>
              <a:gd name="connsiteX5" fmla="*/ 5255498 w 5273388"/>
              <a:gd name="connsiteY5" fmla="*/ 2851226 h 3586841"/>
              <a:gd name="connsiteX6" fmla="*/ 5220201 w 5273388"/>
              <a:gd name="connsiteY6" fmla="*/ 2877530 h 3586841"/>
              <a:gd name="connsiteX7" fmla="*/ 5204187 w 5273388"/>
              <a:gd name="connsiteY7" fmla="*/ 2887142 h 3586841"/>
              <a:gd name="connsiteX8" fmla="*/ 5200798 w 5273388"/>
              <a:gd name="connsiteY8" fmla="*/ 2891560 h 3586841"/>
              <a:gd name="connsiteX9" fmla="*/ 4206951 w 5273388"/>
              <a:gd name="connsiteY9" fmla="*/ 3179220 h 3586841"/>
              <a:gd name="connsiteX10" fmla="*/ 2532332 w 5273388"/>
              <a:gd name="connsiteY10" fmla="*/ 3582499 h 3586841"/>
              <a:gd name="connsiteX11" fmla="*/ 628718 w 5273388"/>
              <a:gd name="connsiteY11" fmla="*/ 3098753 h 3586841"/>
              <a:gd name="connsiteX12" fmla="*/ 7478 w 5273388"/>
              <a:gd name="connsiteY12" fmla="*/ 1669984 h 3586841"/>
              <a:gd name="connsiteX13" fmla="*/ 840070 w 5273388"/>
              <a:gd name="connsiteY13" fmla="*/ 374196 h 3586841"/>
              <a:gd name="connsiteX14" fmla="*/ 3179526 w 5273388"/>
              <a:gd name="connsiteY14" fmla="*/ 13 h 3586841"/>
              <a:gd name="connsiteX0" fmla="*/ 3179526 w 5273388"/>
              <a:gd name="connsiteY0" fmla="*/ 13 h 3586841"/>
              <a:gd name="connsiteX1" fmla="*/ 3853899 w 5273388"/>
              <a:gd name="connsiteY1" fmla="*/ 59918 h 3586841"/>
              <a:gd name="connsiteX2" fmla="*/ 4979444 w 5273388"/>
              <a:gd name="connsiteY2" fmla="*/ 1297670 h 3586841"/>
              <a:gd name="connsiteX3" fmla="*/ 4900974 w 5273388"/>
              <a:gd name="connsiteY3" fmla="*/ 2238338 h 3586841"/>
              <a:gd name="connsiteX4" fmla="*/ 4816211 w 5273388"/>
              <a:gd name="connsiteY4" fmla="*/ 2647754 h 3586841"/>
              <a:gd name="connsiteX5" fmla="*/ 5255498 w 5273388"/>
              <a:gd name="connsiteY5" fmla="*/ 2851226 h 3586841"/>
              <a:gd name="connsiteX6" fmla="*/ 5220201 w 5273388"/>
              <a:gd name="connsiteY6" fmla="*/ 2877530 h 3586841"/>
              <a:gd name="connsiteX7" fmla="*/ 5204187 w 5273388"/>
              <a:gd name="connsiteY7" fmla="*/ 2887142 h 3586841"/>
              <a:gd name="connsiteX8" fmla="*/ 5200798 w 5273388"/>
              <a:gd name="connsiteY8" fmla="*/ 2891560 h 3586841"/>
              <a:gd name="connsiteX9" fmla="*/ 4206951 w 5273388"/>
              <a:gd name="connsiteY9" fmla="*/ 3179220 h 3586841"/>
              <a:gd name="connsiteX10" fmla="*/ 2532332 w 5273388"/>
              <a:gd name="connsiteY10" fmla="*/ 3582499 h 3586841"/>
              <a:gd name="connsiteX11" fmla="*/ 628718 w 5273388"/>
              <a:gd name="connsiteY11" fmla="*/ 3098753 h 3586841"/>
              <a:gd name="connsiteX12" fmla="*/ 7478 w 5273388"/>
              <a:gd name="connsiteY12" fmla="*/ 1669984 h 3586841"/>
              <a:gd name="connsiteX13" fmla="*/ 624523 w 5273388"/>
              <a:gd name="connsiteY13" fmla="*/ 345622 h 3586841"/>
              <a:gd name="connsiteX14" fmla="*/ 3179526 w 5273388"/>
              <a:gd name="connsiteY14" fmla="*/ 13 h 3586841"/>
              <a:gd name="connsiteX0" fmla="*/ 3190576 w 5284438"/>
              <a:gd name="connsiteY0" fmla="*/ 13 h 3590216"/>
              <a:gd name="connsiteX1" fmla="*/ 3864949 w 5284438"/>
              <a:gd name="connsiteY1" fmla="*/ 59918 h 3590216"/>
              <a:gd name="connsiteX2" fmla="*/ 4990494 w 5284438"/>
              <a:gd name="connsiteY2" fmla="*/ 1297670 h 3590216"/>
              <a:gd name="connsiteX3" fmla="*/ 4912024 w 5284438"/>
              <a:gd name="connsiteY3" fmla="*/ 2238338 h 3590216"/>
              <a:gd name="connsiteX4" fmla="*/ 4827261 w 5284438"/>
              <a:gd name="connsiteY4" fmla="*/ 2647754 h 3590216"/>
              <a:gd name="connsiteX5" fmla="*/ 5266548 w 5284438"/>
              <a:gd name="connsiteY5" fmla="*/ 2851226 h 3590216"/>
              <a:gd name="connsiteX6" fmla="*/ 5231251 w 5284438"/>
              <a:gd name="connsiteY6" fmla="*/ 2877530 h 3590216"/>
              <a:gd name="connsiteX7" fmla="*/ 5215237 w 5284438"/>
              <a:gd name="connsiteY7" fmla="*/ 2887142 h 3590216"/>
              <a:gd name="connsiteX8" fmla="*/ 5211848 w 5284438"/>
              <a:gd name="connsiteY8" fmla="*/ 2891560 h 3590216"/>
              <a:gd name="connsiteX9" fmla="*/ 4218001 w 5284438"/>
              <a:gd name="connsiteY9" fmla="*/ 3179220 h 3590216"/>
              <a:gd name="connsiteX10" fmla="*/ 2543382 w 5284438"/>
              <a:gd name="connsiteY10" fmla="*/ 3582499 h 3590216"/>
              <a:gd name="connsiteX11" fmla="*/ 475272 w 5284438"/>
              <a:gd name="connsiteY11" fmla="*/ 3184475 h 3590216"/>
              <a:gd name="connsiteX12" fmla="*/ 18528 w 5284438"/>
              <a:gd name="connsiteY12" fmla="*/ 1669984 h 3590216"/>
              <a:gd name="connsiteX13" fmla="*/ 635573 w 5284438"/>
              <a:gd name="connsiteY13" fmla="*/ 345622 h 3590216"/>
              <a:gd name="connsiteX14" fmla="*/ 3190576 w 5284438"/>
              <a:gd name="connsiteY14" fmla="*/ 13 h 3590216"/>
              <a:gd name="connsiteX0" fmla="*/ 3179551 w 5273413"/>
              <a:gd name="connsiteY0" fmla="*/ 13 h 3590216"/>
              <a:gd name="connsiteX1" fmla="*/ 3853924 w 5273413"/>
              <a:gd name="connsiteY1" fmla="*/ 59918 h 3590216"/>
              <a:gd name="connsiteX2" fmla="*/ 4979469 w 5273413"/>
              <a:gd name="connsiteY2" fmla="*/ 1297670 h 3590216"/>
              <a:gd name="connsiteX3" fmla="*/ 4900999 w 5273413"/>
              <a:gd name="connsiteY3" fmla="*/ 2238338 h 3590216"/>
              <a:gd name="connsiteX4" fmla="*/ 4816236 w 5273413"/>
              <a:gd name="connsiteY4" fmla="*/ 2647754 h 3590216"/>
              <a:gd name="connsiteX5" fmla="*/ 5255523 w 5273413"/>
              <a:gd name="connsiteY5" fmla="*/ 2851226 h 3590216"/>
              <a:gd name="connsiteX6" fmla="*/ 5220226 w 5273413"/>
              <a:gd name="connsiteY6" fmla="*/ 2877530 h 3590216"/>
              <a:gd name="connsiteX7" fmla="*/ 5204212 w 5273413"/>
              <a:gd name="connsiteY7" fmla="*/ 2887142 h 3590216"/>
              <a:gd name="connsiteX8" fmla="*/ 5200823 w 5273413"/>
              <a:gd name="connsiteY8" fmla="*/ 2891560 h 3590216"/>
              <a:gd name="connsiteX9" fmla="*/ 4206976 w 5273413"/>
              <a:gd name="connsiteY9" fmla="*/ 3179220 h 3590216"/>
              <a:gd name="connsiteX10" fmla="*/ 2532357 w 5273413"/>
              <a:gd name="connsiteY10" fmla="*/ 3582499 h 3590216"/>
              <a:gd name="connsiteX11" fmla="*/ 464247 w 5273413"/>
              <a:gd name="connsiteY11" fmla="*/ 3184475 h 3590216"/>
              <a:gd name="connsiteX12" fmla="*/ 7503 w 5273413"/>
              <a:gd name="connsiteY12" fmla="*/ 1669984 h 3590216"/>
              <a:gd name="connsiteX13" fmla="*/ 624548 w 5273413"/>
              <a:gd name="connsiteY13" fmla="*/ 345622 h 3590216"/>
              <a:gd name="connsiteX14" fmla="*/ 3179551 w 5273413"/>
              <a:gd name="connsiteY14" fmla="*/ 13 h 3590216"/>
              <a:gd name="connsiteX0" fmla="*/ 3179551 w 5273413"/>
              <a:gd name="connsiteY0" fmla="*/ 13 h 3584662"/>
              <a:gd name="connsiteX1" fmla="*/ 3853924 w 5273413"/>
              <a:gd name="connsiteY1" fmla="*/ 59918 h 3584662"/>
              <a:gd name="connsiteX2" fmla="*/ 4979469 w 5273413"/>
              <a:gd name="connsiteY2" fmla="*/ 1297670 h 3584662"/>
              <a:gd name="connsiteX3" fmla="*/ 4900999 w 5273413"/>
              <a:gd name="connsiteY3" fmla="*/ 2238338 h 3584662"/>
              <a:gd name="connsiteX4" fmla="*/ 4816236 w 5273413"/>
              <a:gd name="connsiteY4" fmla="*/ 2647754 h 3584662"/>
              <a:gd name="connsiteX5" fmla="*/ 5255523 w 5273413"/>
              <a:gd name="connsiteY5" fmla="*/ 2851226 h 3584662"/>
              <a:gd name="connsiteX6" fmla="*/ 5220226 w 5273413"/>
              <a:gd name="connsiteY6" fmla="*/ 2877530 h 3584662"/>
              <a:gd name="connsiteX7" fmla="*/ 5204212 w 5273413"/>
              <a:gd name="connsiteY7" fmla="*/ 2887142 h 3584662"/>
              <a:gd name="connsiteX8" fmla="*/ 5200823 w 5273413"/>
              <a:gd name="connsiteY8" fmla="*/ 2891560 h 3584662"/>
              <a:gd name="connsiteX9" fmla="*/ 4206976 w 5273413"/>
              <a:gd name="connsiteY9" fmla="*/ 3179220 h 3584662"/>
              <a:gd name="connsiteX10" fmla="*/ 2532357 w 5273413"/>
              <a:gd name="connsiteY10" fmla="*/ 3582499 h 3584662"/>
              <a:gd name="connsiteX11" fmla="*/ 464247 w 5273413"/>
              <a:gd name="connsiteY11" fmla="*/ 3184475 h 3584662"/>
              <a:gd name="connsiteX12" fmla="*/ 7503 w 5273413"/>
              <a:gd name="connsiteY12" fmla="*/ 1669984 h 3584662"/>
              <a:gd name="connsiteX13" fmla="*/ 624548 w 5273413"/>
              <a:gd name="connsiteY13" fmla="*/ 345622 h 3584662"/>
              <a:gd name="connsiteX14" fmla="*/ 3179551 w 5273413"/>
              <a:gd name="connsiteY14" fmla="*/ 13 h 3584662"/>
              <a:gd name="connsiteX0" fmla="*/ 3181567 w 5275429"/>
              <a:gd name="connsiteY0" fmla="*/ 13 h 3624224"/>
              <a:gd name="connsiteX1" fmla="*/ 3855940 w 5275429"/>
              <a:gd name="connsiteY1" fmla="*/ 59918 h 3624224"/>
              <a:gd name="connsiteX2" fmla="*/ 4981485 w 5275429"/>
              <a:gd name="connsiteY2" fmla="*/ 1297670 h 3624224"/>
              <a:gd name="connsiteX3" fmla="*/ 4903015 w 5275429"/>
              <a:gd name="connsiteY3" fmla="*/ 2238338 h 3624224"/>
              <a:gd name="connsiteX4" fmla="*/ 4818252 w 5275429"/>
              <a:gd name="connsiteY4" fmla="*/ 2647754 h 3624224"/>
              <a:gd name="connsiteX5" fmla="*/ 5257539 w 5275429"/>
              <a:gd name="connsiteY5" fmla="*/ 2851226 h 3624224"/>
              <a:gd name="connsiteX6" fmla="*/ 5222242 w 5275429"/>
              <a:gd name="connsiteY6" fmla="*/ 2877530 h 3624224"/>
              <a:gd name="connsiteX7" fmla="*/ 5206228 w 5275429"/>
              <a:gd name="connsiteY7" fmla="*/ 2887142 h 3624224"/>
              <a:gd name="connsiteX8" fmla="*/ 5202839 w 5275429"/>
              <a:gd name="connsiteY8" fmla="*/ 2891560 h 3624224"/>
              <a:gd name="connsiteX9" fmla="*/ 4208992 w 5275429"/>
              <a:gd name="connsiteY9" fmla="*/ 3179220 h 3624224"/>
              <a:gd name="connsiteX10" fmla="*/ 2534373 w 5275429"/>
              <a:gd name="connsiteY10" fmla="*/ 3582499 h 3624224"/>
              <a:gd name="connsiteX11" fmla="*/ 415212 w 5275429"/>
              <a:gd name="connsiteY11" fmla="*/ 3305915 h 3624224"/>
              <a:gd name="connsiteX12" fmla="*/ 9519 w 5275429"/>
              <a:gd name="connsiteY12" fmla="*/ 1669984 h 3624224"/>
              <a:gd name="connsiteX13" fmla="*/ 626564 w 5275429"/>
              <a:gd name="connsiteY13" fmla="*/ 345622 h 3624224"/>
              <a:gd name="connsiteX14" fmla="*/ 3181567 w 5275429"/>
              <a:gd name="connsiteY14" fmla="*/ 13 h 3624224"/>
              <a:gd name="connsiteX0" fmla="*/ 3181567 w 5275429"/>
              <a:gd name="connsiteY0" fmla="*/ 13 h 3624224"/>
              <a:gd name="connsiteX1" fmla="*/ 3855940 w 5275429"/>
              <a:gd name="connsiteY1" fmla="*/ 59918 h 3624224"/>
              <a:gd name="connsiteX2" fmla="*/ 4981485 w 5275429"/>
              <a:gd name="connsiteY2" fmla="*/ 1297670 h 3624224"/>
              <a:gd name="connsiteX3" fmla="*/ 4903015 w 5275429"/>
              <a:gd name="connsiteY3" fmla="*/ 2238338 h 3624224"/>
              <a:gd name="connsiteX4" fmla="*/ 4818252 w 5275429"/>
              <a:gd name="connsiteY4" fmla="*/ 2647754 h 3624224"/>
              <a:gd name="connsiteX5" fmla="*/ 5257539 w 5275429"/>
              <a:gd name="connsiteY5" fmla="*/ 2851226 h 3624224"/>
              <a:gd name="connsiteX6" fmla="*/ 5222242 w 5275429"/>
              <a:gd name="connsiteY6" fmla="*/ 2877530 h 3624224"/>
              <a:gd name="connsiteX7" fmla="*/ 5206228 w 5275429"/>
              <a:gd name="connsiteY7" fmla="*/ 2887142 h 3624224"/>
              <a:gd name="connsiteX8" fmla="*/ 5202839 w 5275429"/>
              <a:gd name="connsiteY8" fmla="*/ 2891560 h 3624224"/>
              <a:gd name="connsiteX9" fmla="*/ 4208992 w 5275429"/>
              <a:gd name="connsiteY9" fmla="*/ 3179220 h 3624224"/>
              <a:gd name="connsiteX10" fmla="*/ 2534373 w 5275429"/>
              <a:gd name="connsiteY10" fmla="*/ 3582499 h 3624224"/>
              <a:gd name="connsiteX11" fmla="*/ 415212 w 5275429"/>
              <a:gd name="connsiteY11" fmla="*/ 3305915 h 3624224"/>
              <a:gd name="connsiteX12" fmla="*/ 9519 w 5275429"/>
              <a:gd name="connsiteY12" fmla="*/ 1669984 h 3624224"/>
              <a:gd name="connsiteX13" fmla="*/ 626564 w 5275429"/>
              <a:gd name="connsiteY13" fmla="*/ 345622 h 3624224"/>
              <a:gd name="connsiteX14" fmla="*/ 3181567 w 5275429"/>
              <a:gd name="connsiteY14" fmla="*/ 13 h 3624224"/>
              <a:gd name="connsiteX0" fmla="*/ 3181567 w 5275429"/>
              <a:gd name="connsiteY0" fmla="*/ 9 h 3624220"/>
              <a:gd name="connsiteX1" fmla="*/ 3855940 w 5275429"/>
              <a:gd name="connsiteY1" fmla="*/ 59914 h 3624220"/>
              <a:gd name="connsiteX2" fmla="*/ 4981485 w 5275429"/>
              <a:gd name="connsiteY2" fmla="*/ 1297666 h 3624220"/>
              <a:gd name="connsiteX3" fmla="*/ 4903015 w 5275429"/>
              <a:gd name="connsiteY3" fmla="*/ 2238334 h 3624220"/>
              <a:gd name="connsiteX4" fmla="*/ 4818252 w 5275429"/>
              <a:gd name="connsiteY4" fmla="*/ 2647750 h 3624220"/>
              <a:gd name="connsiteX5" fmla="*/ 5257539 w 5275429"/>
              <a:gd name="connsiteY5" fmla="*/ 2851222 h 3624220"/>
              <a:gd name="connsiteX6" fmla="*/ 5222242 w 5275429"/>
              <a:gd name="connsiteY6" fmla="*/ 2877526 h 3624220"/>
              <a:gd name="connsiteX7" fmla="*/ 5206228 w 5275429"/>
              <a:gd name="connsiteY7" fmla="*/ 2887138 h 3624220"/>
              <a:gd name="connsiteX8" fmla="*/ 5202839 w 5275429"/>
              <a:gd name="connsiteY8" fmla="*/ 2891556 h 3624220"/>
              <a:gd name="connsiteX9" fmla="*/ 4208992 w 5275429"/>
              <a:gd name="connsiteY9" fmla="*/ 3179216 h 3624220"/>
              <a:gd name="connsiteX10" fmla="*/ 2534373 w 5275429"/>
              <a:gd name="connsiteY10" fmla="*/ 3582495 h 3624220"/>
              <a:gd name="connsiteX11" fmla="*/ 415212 w 5275429"/>
              <a:gd name="connsiteY11" fmla="*/ 3305911 h 3624220"/>
              <a:gd name="connsiteX12" fmla="*/ 9519 w 5275429"/>
              <a:gd name="connsiteY12" fmla="*/ 1669980 h 3624220"/>
              <a:gd name="connsiteX13" fmla="*/ 626564 w 5275429"/>
              <a:gd name="connsiteY13" fmla="*/ 345618 h 3624220"/>
              <a:gd name="connsiteX14" fmla="*/ 3181567 w 5275429"/>
              <a:gd name="connsiteY14" fmla="*/ 9 h 3624220"/>
              <a:gd name="connsiteX0" fmla="*/ 3181567 w 5275429"/>
              <a:gd name="connsiteY0" fmla="*/ 9 h 3707944"/>
              <a:gd name="connsiteX1" fmla="*/ 3855940 w 5275429"/>
              <a:gd name="connsiteY1" fmla="*/ 59914 h 3707944"/>
              <a:gd name="connsiteX2" fmla="*/ 4981485 w 5275429"/>
              <a:gd name="connsiteY2" fmla="*/ 1297666 h 3707944"/>
              <a:gd name="connsiteX3" fmla="*/ 4903015 w 5275429"/>
              <a:gd name="connsiteY3" fmla="*/ 2238334 h 3707944"/>
              <a:gd name="connsiteX4" fmla="*/ 4818252 w 5275429"/>
              <a:gd name="connsiteY4" fmla="*/ 2647750 h 3707944"/>
              <a:gd name="connsiteX5" fmla="*/ 5257539 w 5275429"/>
              <a:gd name="connsiteY5" fmla="*/ 2851222 h 3707944"/>
              <a:gd name="connsiteX6" fmla="*/ 5222242 w 5275429"/>
              <a:gd name="connsiteY6" fmla="*/ 2877526 h 3707944"/>
              <a:gd name="connsiteX7" fmla="*/ 5206228 w 5275429"/>
              <a:gd name="connsiteY7" fmla="*/ 2887138 h 3707944"/>
              <a:gd name="connsiteX8" fmla="*/ 5202839 w 5275429"/>
              <a:gd name="connsiteY8" fmla="*/ 2891556 h 3707944"/>
              <a:gd name="connsiteX9" fmla="*/ 4208992 w 5275429"/>
              <a:gd name="connsiteY9" fmla="*/ 3179216 h 3707944"/>
              <a:gd name="connsiteX10" fmla="*/ 2540045 w 5275429"/>
              <a:gd name="connsiteY10" fmla="*/ 3696792 h 3707944"/>
              <a:gd name="connsiteX11" fmla="*/ 415212 w 5275429"/>
              <a:gd name="connsiteY11" fmla="*/ 3305911 h 3707944"/>
              <a:gd name="connsiteX12" fmla="*/ 9519 w 5275429"/>
              <a:gd name="connsiteY12" fmla="*/ 1669980 h 3707944"/>
              <a:gd name="connsiteX13" fmla="*/ 626564 w 5275429"/>
              <a:gd name="connsiteY13" fmla="*/ 345618 h 3707944"/>
              <a:gd name="connsiteX14" fmla="*/ 3181567 w 5275429"/>
              <a:gd name="connsiteY14" fmla="*/ 9 h 3707944"/>
              <a:gd name="connsiteX0" fmla="*/ 3181567 w 5275429"/>
              <a:gd name="connsiteY0" fmla="*/ 9 h 3720030"/>
              <a:gd name="connsiteX1" fmla="*/ 3855940 w 5275429"/>
              <a:gd name="connsiteY1" fmla="*/ 59914 h 3720030"/>
              <a:gd name="connsiteX2" fmla="*/ 4981485 w 5275429"/>
              <a:gd name="connsiteY2" fmla="*/ 1297666 h 3720030"/>
              <a:gd name="connsiteX3" fmla="*/ 4903015 w 5275429"/>
              <a:gd name="connsiteY3" fmla="*/ 2238334 h 3720030"/>
              <a:gd name="connsiteX4" fmla="*/ 4818252 w 5275429"/>
              <a:gd name="connsiteY4" fmla="*/ 2647750 h 3720030"/>
              <a:gd name="connsiteX5" fmla="*/ 5257539 w 5275429"/>
              <a:gd name="connsiteY5" fmla="*/ 2851222 h 3720030"/>
              <a:gd name="connsiteX6" fmla="*/ 5222242 w 5275429"/>
              <a:gd name="connsiteY6" fmla="*/ 2877526 h 3720030"/>
              <a:gd name="connsiteX7" fmla="*/ 5206228 w 5275429"/>
              <a:gd name="connsiteY7" fmla="*/ 2887138 h 3720030"/>
              <a:gd name="connsiteX8" fmla="*/ 5202839 w 5275429"/>
              <a:gd name="connsiteY8" fmla="*/ 2891556 h 3720030"/>
              <a:gd name="connsiteX9" fmla="*/ 4208992 w 5275429"/>
              <a:gd name="connsiteY9" fmla="*/ 3179216 h 3720030"/>
              <a:gd name="connsiteX10" fmla="*/ 2540045 w 5275429"/>
              <a:gd name="connsiteY10" fmla="*/ 3696792 h 3720030"/>
              <a:gd name="connsiteX11" fmla="*/ 415212 w 5275429"/>
              <a:gd name="connsiteY11" fmla="*/ 3305911 h 3720030"/>
              <a:gd name="connsiteX12" fmla="*/ 9519 w 5275429"/>
              <a:gd name="connsiteY12" fmla="*/ 1669980 h 3720030"/>
              <a:gd name="connsiteX13" fmla="*/ 626564 w 5275429"/>
              <a:gd name="connsiteY13" fmla="*/ 345618 h 3720030"/>
              <a:gd name="connsiteX14" fmla="*/ 3181567 w 5275429"/>
              <a:gd name="connsiteY14" fmla="*/ 9 h 3720030"/>
              <a:gd name="connsiteX0" fmla="*/ 3181567 w 5275429"/>
              <a:gd name="connsiteY0" fmla="*/ 9 h 3711433"/>
              <a:gd name="connsiteX1" fmla="*/ 3855940 w 5275429"/>
              <a:gd name="connsiteY1" fmla="*/ 59914 h 3711433"/>
              <a:gd name="connsiteX2" fmla="*/ 4981485 w 5275429"/>
              <a:gd name="connsiteY2" fmla="*/ 1297666 h 3711433"/>
              <a:gd name="connsiteX3" fmla="*/ 4903015 w 5275429"/>
              <a:gd name="connsiteY3" fmla="*/ 2238334 h 3711433"/>
              <a:gd name="connsiteX4" fmla="*/ 4818252 w 5275429"/>
              <a:gd name="connsiteY4" fmla="*/ 2647750 h 3711433"/>
              <a:gd name="connsiteX5" fmla="*/ 5257539 w 5275429"/>
              <a:gd name="connsiteY5" fmla="*/ 2851222 h 3711433"/>
              <a:gd name="connsiteX6" fmla="*/ 5222242 w 5275429"/>
              <a:gd name="connsiteY6" fmla="*/ 2877526 h 3711433"/>
              <a:gd name="connsiteX7" fmla="*/ 5206228 w 5275429"/>
              <a:gd name="connsiteY7" fmla="*/ 2887138 h 3711433"/>
              <a:gd name="connsiteX8" fmla="*/ 5202839 w 5275429"/>
              <a:gd name="connsiteY8" fmla="*/ 2891556 h 3711433"/>
              <a:gd name="connsiteX9" fmla="*/ 4350799 w 5275429"/>
              <a:gd name="connsiteY9" fmla="*/ 3129212 h 3711433"/>
              <a:gd name="connsiteX10" fmla="*/ 2540045 w 5275429"/>
              <a:gd name="connsiteY10" fmla="*/ 3696792 h 3711433"/>
              <a:gd name="connsiteX11" fmla="*/ 415212 w 5275429"/>
              <a:gd name="connsiteY11" fmla="*/ 3305911 h 3711433"/>
              <a:gd name="connsiteX12" fmla="*/ 9519 w 5275429"/>
              <a:gd name="connsiteY12" fmla="*/ 1669980 h 3711433"/>
              <a:gd name="connsiteX13" fmla="*/ 626564 w 5275429"/>
              <a:gd name="connsiteY13" fmla="*/ 345618 h 3711433"/>
              <a:gd name="connsiteX14" fmla="*/ 3181567 w 5275429"/>
              <a:gd name="connsiteY14" fmla="*/ 9 h 3711433"/>
              <a:gd name="connsiteX0" fmla="*/ 3181567 w 5275429"/>
              <a:gd name="connsiteY0" fmla="*/ 9 h 3699703"/>
              <a:gd name="connsiteX1" fmla="*/ 3855940 w 5275429"/>
              <a:gd name="connsiteY1" fmla="*/ 59914 h 3699703"/>
              <a:gd name="connsiteX2" fmla="*/ 4981485 w 5275429"/>
              <a:gd name="connsiteY2" fmla="*/ 1297666 h 3699703"/>
              <a:gd name="connsiteX3" fmla="*/ 4903015 w 5275429"/>
              <a:gd name="connsiteY3" fmla="*/ 2238334 h 3699703"/>
              <a:gd name="connsiteX4" fmla="*/ 4818252 w 5275429"/>
              <a:gd name="connsiteY4" fmla="*/ 2647750 h 3699703"/>
              <a:gd name="connsiteX5" fmla="*/ 5257539 w 5275429"/>
              <a:gd name="connsiteY5" fmla="*/ 2851222 h 3699703"/>
              <a:gd name="connsiteX6" fmla="*/ 5222242 w 5275429"/>
              <a:gd name="connsiteY6" fmla="*/ 2877526 h 3699703"/>
              <a:gd name="connsiteX7" fmla="*/ 5206228 w 5275429"/>
              <a:gd name="connsiteY7" fmla="*/ 2887138 h 3699703"/>
              <a:gd name="connsiteX8" fmla="*/ 5202839 w 5275429"/>
              <a:gd name="connsiteY8" fmla="*/ 2891556 h 3699703"/>
              <a:gd name="connsiteX9" fmla="*/ 4350799 w 5275429"/>
              <a:gd name="connsiteY9" fmla="*/ 3129212 h 3699703"/>
              <a:gd name="connsiteX10" fmla="*/ 2540045 w 5275429"/>
              <a:gd name="connsiteY10" fmla="*/ 3696792 h 3699703"/>
              <a:gd name="connsiteX11" fmla="*/ 415212 w 5275429"/>
              <a:gd name="connsiteY11" fmla="*/ 3305911 h 3699703"/>
              <a:gd name="connsiteX12" fmla="*/ 9519 w 5275429"/>
              <a:gd name="connsiteY12" fmla="*/ 1669980 h 3699703"/>
              <a:gd name="connsiteX13" fmla="*/ 626564 w 5275429"/>
              <a:gd name="connsiteY13" fmla="*/ 345618 h 3699703"/>
              <a:gd name="connsiteX14" fmla="*/ 3181567 w 5275429"/>
              <a:gd name="connsiteY14" fmla="*/ 9 h 3699703"/>
              <a:gd name="connsiteX0" fmla="*/ 3181567 w 5275429"/>
              <a:gd name="connsiteY0" fmla="*/ 9 h 3687325"/>
              <a:gd name="connsiteX1" fmla="*/ 3855940 w 5275429"/>
              <a:gd name="connsiteY1" fmla="*/ 59914 h 3687325"/>
              <a:gd name="connsiteX2" fmla="*/ 4981485 w 5275429"/>
              <a:gd name="connsiteY2" fmla="*/ 1297666 h 3687325"/>
              <a:gd name="connsiteX3" fmla="*/ 4903015 w 5275429"/>
              <a:gd name="connsiteY3" fmla="*/ 2238334 h 3687325"/>
              <a:gd name="connsiteX4" fmla="*/ 4818252 w 5275429"/>
              <a:gd name="connsiteY4" fmla="*/ 2647750 h 3687325"/>
              <a:gd name="connsiteX5" fmla="*/ 5257539 w 5275429"/>
              <a:gd name="connsiteY5" fmla="*/ 2851222 h 3687325"/>
              <a:gd name="connsiteX6" fmla="*/ 5222242 w 5275429"/>
              <a:gd name="connsiteY6" fmla="*/ 2877526 h 3687325"/>
              <a:gd name="connsiteX7" fmla="*/ 5206228 w 5275429"/>
              <a:gd name="connsiteY7" fmla="*/ 2887138 h 3687325"/>
              <a:gd name="connsiteX8" fmla="*/ 5202839 w 5275429"/>
              <a:gd name="connsiteY8" fmla="*/ 2891556 h 3687325"/>
              <a:gd name="connsiteX9" fmla="*/ 4350799 w 5275429"/>
              <a:gd name="connsiteY9" fmla="*/ 3129212 h 3687325"/>
              <a:gd name="connsiteX10" fmla="*/ 2766936 w 5275429"/>
              <a:gd name="connsiteY10" fmla="*/ 3682505 h 3687325"/>
              <a:gd name="connsiteX11" fmla="*/ 415212 w 5275429"/>
              <a:gd name="connsiteY11" fmla="*/ 3305911 h 3687325"/>
              <a:gd name="connsiteX12" fmla="*/ 9519 w 5275429"/>
              <a:gd name="connsiteY12" fmla="*/ 1669980 h 3687325"/>
              <a:gd name="connsiteX13" fmla="*/ 626564 w 5275429"/>
              <a:gd name="connsiteY13" fmla="*/ 345618 h 3687325"/>
              <a:gd name="connsiteX14" fmla="*/ 3181567 w 5275429"/>
              <a:gd name="connsiteY14" fmla="*/ 9 h 3687325"/>
              <a:gd name="connsiteX0" fmla="*/ 3181567 w 5275429"/>
              <a:gd name="connsiteY0" fmla="*/ 9 h 3711953"/>
              <a:gd name="connsiteX1" fmla="*/ 3855940 w 5275429"/>
              <a:gd name="connsiteY1" fmla="*/ 59914 h 3711953"/>
              <a:gd name="connsiteX2" fmla="*/ 4981485 w 5275429"/>
              <a:gd name="connsiteY2" fmla="*/ 1297666 h 3711953"/>
              <a:gd name="connsiteX3" fmla="*/ 4903015 w 5275429"/>
              <a:gd name="connsiteY3" fmla="*/ 2238334 h 3711953"/>
              <a:gd name="connsiteX4" fmla="*/ 4818252 w 5275429"/>
              <a:gd name="connsiteY4" fmla="*/ 2647750 h 3711953"/>
              <a:gd name="connsiteX5" fmla="*/ 5257539 w 5275429"/>
              <a:gd name="connsiteY5" fmla="*/ 2851222 h 3711953"/>
              <a:gd name="connsiteX6" fmla="*/ 5222242 w 5275429"/>
              <a:gd name="connsiteY6" fmla="*/ 2877526 h 3711953"/>
              <a:gd name="connsiteX7" fmla="*/ 5206228 w 5275429"/>
              <a:gd name="connsiteY7" fmla="*/ 2887138 h 3711953"/>
              <a:gd name="connsiteX8" fmla="*/ 5202839 w 5275429"/>
              <a:gd name="connsiteY8" fmla="*/ 2891556 h 3711953"/>
              <a:gd name="connsiteX9" fmla="*/ 4350799 w 5275429"/>
              <a:gd name="connsiteY9" fmla="*/ 3129212 h 3711953"/>
              <a:gd name="connsiteX10" fmla="*/ 2766936 w 5275429"/>
              <a:gd name="connsiteY10" fmla="*/ 3682505 h 3711953"/>
              <a:gd name="connsiteX11" fmla="*/ 415212 w 5275429"/>
              <a:gd name="connsiteY11" fmla="*/ 3305911 h 3711953"/>
              <a:gd name="connsiteX12" fmla="*/ 9519 w 5275429"/>
              <a:gd name="connsiteY12" fmla="*/ 1669980 h 3711953"/>
              <a:gd name="connsiteX13" fmla="*/ 626564 w 5275429"/>
              <a:gd name="connsiteY13" fmla="*/ 345618 h 3711953"/>
              <a:gd name="connsiteX14" fmla="*/ 3181567 w 5275429"/>
              <a:gd name="connsiteY14" fmla="*/ 9 h 3711953"/>
              <a:gd name="connsiteX0" fmla="*/ 3181567 w 5275429"/>
              <a:gd name="connsiteY0" fmla="*/ 9 h 3711953"/>
              <a:gd name="connsiteX1" fmla="*/ 3855940 w 5275429"/>
              <a:gd name="connsiteY1" fmla="*/ 59914 h 3711953"/>
              <a:gd name="connsiteX2" fmla="*/ 4981485 w 5275429"/>
              <a:gd name="connsiteY2" fmla="*/ 1297666 h 3711953"/>
              <a:gd name="connsiteX3" fmla="*/ 4903015 w 5275429"/>
              <a:gd name="connsiteY3" fmla="*/ 2238334 h 3711953"/>
              <a:gd name="connsiteX4" fmla="*/ 4818252 w 5275429"/>
              <a:gd name="connsiteY4" fmla="*/ 2647750 h 3711953"/>
              <a:gd name="connsiteX5" fmla="*/ 5257539 w 5275429"/>
              <a:gd name="connsiteY5" fmla="*/ 2851222 h 3711953"/>
              <a:gd name="connsiteX6" fmla="*/ 5222242 w 5275429"/>
              <a:gd name="connsiteY6" fmla="*/ 2877526 h 3711953"/>
              <a:gd name="connsiteX7" fmla="*/ 5206228 w 5275429"/>
              <a:gd name="connsiteY7" fmla="*/ 2887138 h 3711953"/>
              <a:gd name="connsiteX8" fmla="*/ 5202839 w 5275429"/>
              <a:gd name="connsiteY8" fmla="*/ 2891556 h 3711953"/>
              <a:gd name="connsiteX9" fmla="*/ 4350799 w 5275429"/>
              <a:gd name="connsiteY9" fmla="*/ 3129212 h 3711953"/>
              <a:gd name="connsiteX10" fmla="*/ 2766936 w 5275429"/>
              <a:gd name="connsiteY10" fmla="*/ 3682505 h 3711953"/>
              <a:gd name="connsiteX11" fmla="*/ 415212 w 5275429"/>
              <a:gd name="connsiteY11" fmla="*/ 3305911 h 3711953"/>
              <a:gd name="connsiteX12" fmla="*/ 9519 w 5275429"/>
              <a:gd name="connsiteY12" fmla="*/ 1669980 h 3711953"/>
              <a:gd name="connsiteX13" fmla="*/ 626564 w 5275429"/>
              <a:gd name="connsiteY13" fmla="*/ 345618 h 3711953"/>
              <a:gd name="connsiteX14" fmla="*/ 3181567 w 5275429"/>
              <a:gd name="connsiteY14" fmla="*/ 9 h 3711953"/>
              <a:gd name="connsiteX0" fmla="*/ 3181567 w 5275429"/>
              <a:gd name="connsiteY0" fmla="*/ 9 h 3704177"/>
              <a:gd name="connsiteX1" fmla="*/ 3855940 w 5275429"/>
              <a:gd name="connsiteY1" fmla="*/ 59914 h 3704177"/>
              <a:gd name="connsiteX2" fmla="*/ 4981485 w 5275429"/>
              <a:gd name="connsiteY2" fmla="*/ 1297666 h 3704177"/>
              <a:gd name="connsiteX3" fmla="*/ 4903015 w 5275429"/>
              <a:gd name="connsiteY3" fmla="*/ 2238334 h 3704177"/>
              <a:gd name="connsiteX4" fmla="*/ 4818252 w 5275429"/>
              <a:gd name="connsiteY4" fmla="*/ 2647750 h 3704177"/>
              <a:gd name="connsiteX5" fmla="*/ 5257539 w 5275429"/>
              <a:gd name="connsiteY5" fmla="*/ 2851222 h 3704177"/>
              <a:gd name="connsiteX6" fmla="*/ 5222242 w 5275429"/>
              <a:gd name="connsiteY6" fmla="*/ 2877526 h 3704177"/>
              <a:gd name="connsiteX7" fmla="*/ 5206228 w 5275429"/>
              <a:gd name="connsiteY7" fmla="*/ 2887138 h 3704177"/>
              <a:gd name="connsiteX8" fmla="*/ 5202839 w 5275429"/>
              <a:gd name="connsiteY8" fmla="*/ 2891556 h 3704177"/>
              <a:gd name="connsiteX9" fmla="*/ 4464244 w 5275429"/>
              <a:gd name="connsiteY9" fmla="*/ 3064921 h 3704177"/>
              <a:gd name="connsiteX10" fmla="*/ 2766936 w 5275429"/>
              <a:gd name="connsiteY10" fmla="*/ 3682505 h 3704177"/>
              <a:gd name="connsiteX11" fmla="*/ 415212 w 5275429"/>
              <a:gd name="connsiteY11" fmla="*/ 3305911 h 3704177"/>
              <a:gd name="connsiteX12" fmla="*/ 9519 w 5275429"/>
              <a:gd name="connsiteY12" fmla="*/ 1669980 h 3704177"/>
              <a:gd name="connsiteX13" fmla="*/ 626564 w 5275429"/>
              <a:gd name="connsiteY13" fmla="*/ 345618 h 3704177"/>
              <a:gd name="connsiteX14" fmla="*/ 3181567 w 5275429"/>
              <a:gd name="connsiteY14" fmla="*/ 9 h 3704177"/>
              <a:gd name="connsiteX0" fmla="*/ 3181567 w 5275429"/>
              <a:gd name="connsiteY0" fmla="*/ 9 h 3704177"/>
              <a:gd name="connsiteX1" fmla="*/ 3855940 w 5275429"/>
              <a:gd name="connsiteY1" fmla="*/ 59914 h 3704177"/>
              <a:gd name="connsiteX2" fmla="*/ 4981485 w 5275429"/>
              <a:gd name="connsiteY2" fmla="*/ 1297666 h 3704177"/>
              <a:gd name="connsiteX3" fmla="*/ 4903015 w 5275429"/>
              <a:gd name="connsiteY3" fmla="*/ 2238334 h 3704177"/>
              <a:gd name="connsiteX4" fmla="*/ 4818252 w 5275429"/>
              <a:gd name="connsiteY4" fmla="*/ 2647750 h 3704177"/>
              <a:gd name="connsiteX5" fmla="*/ 5257539 w 5275429"/>
              <a:gd name="connsiteY5" fmla="*/ 2851222 h 3704177"/>
              <a:gd name="connsiteX6" fmla="*/ 5222242 w 5275429"/>
              <a:gd name="connsiteY6" fmla="*/ 2877526 h 3704177"/>
              <a:gd name="connsiteX7" fmla="*/ 5206228 w 5275429"/>
              <a:gd name="connsiteY7" fmla="*/ 2887138 h 3704177"/>
              <a:gd name="connsiteX8" fmla="*/ 5202839 w 5275429"/>
              <a:gd name="connsiteY8" fmla="*/ 2891556 h 3704177"/>
              <a:gd name="connsiteX9" fmla="*/ 4464244 w 5275429"/>
              <a:gd name="connsiteY9" fmla="*/ 3064921 h 3704177"/>
              <a:gd name="connsiteX10" fmla="*/ 2766936 w 5275429"/>
              <a:gd name="connsiteY10" fmla="*/ 3682505 h 3704177"/>
              <a:gd name="connsiteX11" fmla="*/ 415212 w 5275429"/>
              <a:gd name="connsiteY11" fmla="*/ 3305911 h 3704177"/>
              <a:gd name="connsiteX12" fmla="*/ 9519 w 5275429"/>
              <a:gd name="connsiteY12" fmla="*/ 1669980 h 3704177"/>
              <a:gd name="connsiteX13" fmla="*/ 626564 w 5275429"/>
              <a:gd name="connsiteY13" fmla="*/ 345618 h 3704177"/>
              <a:gd name="connsiteX14" fmla="*/ 3181567 w 5275429"/>
              <a:gd name="connsiteY14" fmla="*/ 9 h 3704177"/>
              <a:gd name="connsiteX0" fmla="*/ 3181567 w 5275429"/>
              <a:gd name="connsiteY0" fmla="*/ 9 h 3701080"/>
              <a:gd name="connsiteX1" fmla="*/ 3855940 w 5275429"/>
              <a:gd name="connsiteY1" fmla="*/ 59914 h 3701080"/>
              <a:gd name="connsiteX2" fmla="*/ 4981485 w 5275429"/>
              <a:gd name="connsiteY2" fmla="*/ 1297666 h 3701080"/>
              <a:gd name="connsiteX3" fmla="*/ 4903015 w 5275429"/>
              <a:gd name="connsiteY3" fmla="*/ 2238334 h 3701080"/>
              <a:gd name="connsiteX4" fmla="*/ 4818252 w 5275429"/>
              <a:gd name="connsiteY4" fmla="*/ 2647750 h 3701080"/>
              <a:gd name="connsiteX5" fmla="*/ 5257539 w 5275429"/>
              <a:gd name="connsiteY5" fmla="*/ 2851222 h 3701080"/>
              <a:gd name="connsiteX6" fmla="*/ 5222242 w 5275429"/>
              <a:gd name="connsiteY6" fmla="*/ 2877526 h 3701080"/>
              <a:gd name="connsiteX7" fmla="*/ 5206228 w 5275429"/>
              <a:gd name="connsiteY7" fmla="*/ 2887138 h 3701080"/>
              <a:gd name="connsiteX8" fmla="*/ 5202839 w 5275429"/>
              <a:gd name="connsiteY8" fmla="*/ 2891556 h 3701080"/>
              <a:gd name="connsiteX9" fmla="*/ 4475589 w 5275429"/>
              <a:gd name="connsiteY9" fmla="*/ 3107782 h 3701080"/>
              <a:gd name="connsiteX10" fmla="*/ 2766936 w 5275429"/>
              <a:gd name="connsiteY10" fmla="*/ 3682505 h 3701080"/>
              <a:gd name="connsiteX11" fmla="*/ 415212 w 5275429"/>
              <a:gd name="connsiteY11" fmla="*/ 3305911 h 3701080"/>
              <a:gd name="connsiteX12" fmla="*/ 9519 w 5275429"/>
              <a:gd name="connsiteY12" fmla="*/ 1669980 h 3701080"/>
              <a:gd name="connsiteX13" fmla="*/ 626564 w 5275429"/>
              <a:gd name="connsiteY13" fmla="*/ 345618 h 3701080"/>
              <a:gd name="connsiteX14" fmla="*/ 3181567 w 5275429"/>
              <a:gd name="connsiteY14" fmla="*/ 9 h 3701080"/>
              <a:gd name="connsiteX0" fmla="*/ 3181567 w 5275429"/>
              <a:gd name="connsiteY0" fmla="*/ 9 h 3701080"/>
              <a:gd name="connsiteX1" fmla="*/ 3855940 w 5275429"/>
              <a:gd name="connsiteY1" fmla="*/ 59914 h 3701080"/>
              <a:gd name="connsiteX2" fmla="*/ 4981485 w 5275429"/>
              <a:gd name="connsiteY2" fmla="*/ 1297666 h 3701080"/>
              <a:gd name="connsiteX3" fmla="*/ 4903015 w 5275429"/>
              <a:gd name="connsiteY3" fmla="*/ 2238334 h 3701080"/>
              <a:gd name="connsiteX4" fmla="*/ 4818252 w 5275429"/>
              <a:gd name="connsiteY4" fmla="*/ 2647750 h 3701080"/>
              <a:gd name="connsiteX5" fmla="*/ 5257539 w 5275429"/>
              <a:gd name="connsiteY5" fmla="*/ 2851222 h 3701080"/>
              <a:gd name="connsiteX6" fmla="*/ 5222242 w 5275429"/>
              <a:gd name="connsiteY6" fmla="*/ 2877526 h 3701080"/>
              <a:gd name="connsiteX7" fmla="*/ 5206228 w 5275429"/>
              <a:gd name="connsiteY7" fmla="*/ 2887138 h 3701080"/>
              <a:gd name="connsiteX8" fmla="*/ 5202839 w 5275429"/>
              <a:gd name="connsiteY8" fmla="*/ 2891556 h 3701080"/>
              <a:gd name="connsiteX9" fmla="*/ 4475589 w 5275429"/>
              <a:gd name="connsiteY9" fmla="*/ 3107782 h 3701080"/>
              <a:gd name="connsiteX10" fmla="*/ 2766936 w 5275429"/>
              <a:gd name="connsiteY10" fmla="*/ 3682505 h 3701080"/>
              <a:gd name="connsiteX11" fmla="*/ 415212 w 5275429"/>
              <a:gd name="connsiteY11" fmla="*/ 3305911 h 3701080"/>
              <a:gd name="connsiteX12" fmla="*/ 9519 w 5275429"/>
              <a:gd name="connsiteY12" fmla="*/ 1669980 h 3701080"/>
              <a:gd name="connsiteX13" fmla="*/ 626564 w 5275429"/>
              <a:gd name="connsiteY13" fmla="*/ 345618 h 3701080"/>
              <a:gd name="connsiteX14" fmla="*/ 3181567 w 5275429"/>
              <a:gd name="connsiteY14" fmla="*/ 9 h 3701080"/>
              <a:gd name="connsiteX0" fmla="*/ 3181567 w 5281650"/>
              <a:gd name="connsiteY0" fmla="*/ 9 h 3701080"/>
              <a:gd name="connsiteX1" fmla="*/ 3855940 w 5281650"/>
              <a:gd name="connsiteY1" fmla="*/ 59914 h 3701080"/>
              <a:gd name="connsiteX2" fmla="*/ 4981485 w 5281650"/>
              <a:gd name="connsiteY2" fmla="*/ 1297666 h 3701080"/>
              <a:gd name="connsiteX3" fmla="*/ 4903015 w 5281650"/>
              <a:gd name="connsiteY3" fmla="*/ 2238334 h 3701080"/>
              <a:gd name="connsiteX4" fmla="*/ 4829597 w 5281650"/>
              <a:gd name="connsiteY4" fmla="*/ 2583458 h 3701080"/>
              <a:gd name="connsiteX5" fmla="*/ 5257539 w 5281650"/>
              <a:gd name="connsiteY5" fmla="*/ 2851222 h 3701080"/>
              <a:gd name="connsiteX6" fmla="*/ 5222242 w 5281650"/>
              <a:gd name="connsiteY6" fmla="*/ 2877526 h 3701080"/>
              <a:gd name="connsiteX7" fmla="*/ 5206228 w 5281650"/>
              <a:gd name="connsiteY7" fmla="*/ 2887138 h 3701080"/>
              <a:gd name="connsiteX8" fmla="*/ 5202839 w 5281650"/>
              <a:gd name="connsiteY8" fmla="*/ 2891556 h 3701080"/>
              <a:gd name="connsiteX9" fmla="*/ 4475589 w 5281650"/>
              <a:gd name="connsiteY9" fmla="*/ 3107782 h 3701080"/>
              <a:gd name="connsiteX10" fmla="*/ 2766936 w 5281650"/>
              <a:gd name="connsiteY10" fmla="*/ 3682505 h 3701080"/>
              <a:gd name="connsiteX11" fmla="*/ 415212 w 5281650"/>
              <a:gd name="connsiteY11" fmla="*/ 3305911 h 3701080"/>
              <a:gd name="connsiteX12" fmla="*/ 9519 w 5281650"/>
              <a:gd name="connsiteY12" fmla="*/ 1669980 h 3701080"/>
              <a:gd name="connsiteX13" fmla="*/ 626564 w 5281650"/>
              <a:gd name="connsiteY13" fmla="*/ 345618 h 3701080"/>
              <a:gd name="connsiteX14" fmla="*/ 3181567 w 5281650"/>
              <a:gd name="connsiteY14"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03015 w 5222242"/>
              <a:gd name="connsiteY3" fmla="*/ 2238334 h 3701080"/>
              <a:gd name="connsiteX4" fmla="*/ 4829597 w 5222242"/>
              <a:gd name="connsiteY4" fmla="*/ 2583458 h 3701080"/>
              <a:gd name="connsiteX5" fmla="*/ 5222242 w 5222242"/>
              <a:gd name="connsiteY5" fmla="*/ 2877526 h 3701080"/>
              <a:gd name="connsiteX6" fmla="*/ 5206228 w 5222242"/>
              <a:gd name="connsiteY6" fmla="*/ 288713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03015 w 5222242"/>
              <a:gd name="connsiteY3" fmla="*/ 2238334 h 3701080"/>
              <a:gd name="connsiteX4" fmla="*/ 4829597 w 5222242"/>
              <a:gd name="connsiteY4" fmla="*/ 2583458 h 3701080"/>
              <a:gd name="connsiteX5" fmla="*/ 5222242 w 5222242"/>
              <a:gd name="connsiteY5" fmla="*/ 2877526 h 3701080"/>
              <a:gd name="connsiteX6" fmla="*/ 5198844 w 5222242"/>
              <a:gd name="connsiteY6" fmla="*/ 289178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03015 w 5222242"/>
              <a:gd name="connsiteY3" fmla="*/ 2238334 h 3701080"/>
              <a:gd name="connsiteX4" fmla="*/ 4840672 w 5222242"/>
              <a:gd name="connsiteY4" fmla="*/ 2550912 h 3701080"/>
              <a:gd name="connsiteX5" fmla="*/ 5222242 w 5222242"/>
              <a:gd name="connsiteY5" fmla="*/ 2877526 h 3701080"/>
              <a:gd name="connsiteX6" fmla="*/ 5198844 w 5222242"/>
              <a:gd name="connsiteY6" fmla="*/ 289178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03015 w 5222242"/>
              <a:gd name="connsiteY3" fmla="*/ 2238334 h 3701080"/>
              <a:gd name="connsiteX4" fmla="*/ 4897932 w 5222242"/>
              <a:gd name="connsiteY4" fmla="*/ 2592977 h 3701080"/>
              <a:gd name="connsiteX5" fmla="*/ 5222242 w 5222242"/>
              <a:gd name="connsiteY5" fmla="*/ 2877526 h 3701080"/>
              <a:gd name="connsiteX6" fmla="*/ 5198844 w 5222242"/>
              <a:gd name="connsiteY6" fmla="*/ 289178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57889 w 5222242"/>
              <a:gd name="connsiteY3" fmla="*/ 2298427 h 3701080"/>
              <a:gd name="connsiteX4" fmla="*/ 4897932 w 5222242"/>
              <a:gd name="connsiteY4" fmla="*/ 2592977 h 3701080"/>
              <a:gd name="connsiteX5" fmla="*/ 5222242 w 5222242"/>
              <a:gd name="connsiteY5" fmla="*/ 2877526 h 3701080"/>
              <a:gd name="connsiteX6" fmla="*/ 5198844 w 5222242"/>
              <a:gd name="connsiteY6" fmla="*/ 289178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57889 w 5222242"/>
              <a:gd name="connsiteY3" fmla="*/ 2298427 h 3701080"/>
              <a:gd name="connsiteX4" fmla="*/ 4897932 w 5222242"/>
              <a:gd name="connsiteY4" fmla="*/ 2592977 h 3701080"/>
              <a:gd name="connsiteX5" fmla="*/ 5222242 w 5222242"/>
              <a:gd name="connsiteY5" fmla="*/ 2877526 h 3701080"/>
              <a:gd name="connsiteX6" fmla="*/ 5198844 w 5222242"/>
              <a:gd name="connsiteY6" fmla="*/ 289178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0036"/>
              <a:gd name="connsiteX1" fmla="*/ 3855940 w 5222242"/>
              <a:gd name="connsiteY1" fmla="*/ 59914 h 3700036"/>
              <a:gd name="connsiteX2" fmla="*/ 4981485 w 5222242"/>
              <a:gd name="connsiteY2" fmla="*/ 1297666 h 3700036"/>
              <a:gd name="connsiteX3" fmla="*/ 4957889 w 5222242"/>
              <a:gd name="connsiteY3" fmla="*/ 2298427 h 3700036"/>
              <a:gd name="connsiteX4" fmla="*/ 4897932 w 5222242"/>
              <a:gd name="connsiteY4" fmla="*/ 2592977 h 3700036"/>
              <a:gd name="connsiteX5" fmla="*/ 5222242 w 5222242"/>
              <a:gd name="connsiteY5" fmla="*/ 2877526 h 3700036"/>
              <a:gd name="connsiteX6" fmla="*/ 5198844 w 5222242"/>
              <a:gd name="connsiteY6" fmla="*/ 2891788 h 3700036"/>
              <a:gd name="connsiteX7" fmla="*/ 5202839 w 5222242"/>
              <a:gd name="connsiteY7" fmla="*/ 2891556 h 3700036"/>
              <a:gd name="connsiteX8" fmla="*/ 4527325 w 5222242"/>
              <a:gd name="connsiteY8" fmla="*/ 3122261 h 3700036"/>
              <a:gd name="connsiteX9" fmla="*/ 2766936 w 5222242"/>
              <a:gd name="connsiteY9" fmla="*/ 3682505 h 3700036"/>
              <a:gd name="connsiteX10" fmla="*/ 415212 w 5222242"/>
              <a:gd name="connsiteY10" fmla="*/ 3305911 h 3700036"/>
              <a:gd name="connsiteX11" fmla="*/ 9519 w 5222242"/>
              <a:gd name="connsiteY11" fmla="*/ 1669980 h 3700036"/>
              <a:gd name="connsiteX12" fmla="*/ 626564 w 5222242"/>
              <a:gd name="connsiteY12" fmla="*/ 345618 h 3700036"/>
              <a:gd name="connsiteX13" fmla="*/ 3181567 w 5222242"/>
              <a:gd name="connsiteY13" fmla="*/ 9 h 3700036"/>
              <a:gd name="connsiteX0" fmla="*/ 3181567 w 5222242"/>
              <a:gd name="connsiteY0" fmla="*/ 9 h 3700036"/>
              <a:gd name="connsiteX1" fmla="*/ 3855940 w 5222242"/>
              <a:gd name="connsiteY1" fmla="*/ 59914 h 3700036"/>
              <a:gd name="connsiteX2" fmla="*/ 4981485 w 5222242"/>
              <a:gd name="connsiteY2" fmla="*/ 1297666 h 3700036"/>
              <a:gd name="connsiteX3" fmla="*/ 4957889 w 5222242"/>
              <a:gd name="connsiteY3" fmla="*/ 2298427 h 3700036"/>
              <a:gd name="connsiteX4" fmla="*/ 4897932 w 5222242"/>
              <a:gd name="connsiteY4" fmla="*/ 2592977 h 3700036"/>
              <a:gd name="connsiteX5" fmla="*/ 5222242 w 5222242"/>
              <a:gd name="connsiteY5" fmla="*/ 2877526 h 3700036"/>
              <a:gd name="connsiteX6" fmla="*/ 5198844 w 5222242"/>
              <a:gd name="connsiteY6" fmla="*/ 2891788 h 3700036"/>
              <a:gd name="connsiteX7" fmla="*/ 5202839 w 5222242"/>
              <a:gd name="connsiteY7" fmla="*/ 2891556 h 3700036"/>
              <a:gd name="connsiteX8" fmla="*/ 4527325 w 5222242"/>
              <a:gd name="connsiteY8" fmla="*/ 3122261 h 3700036"/>
              <a:gd name="connsiteX9" fmla="*/ 2766936 w 5222242"/>
              <a:gd name="connsiteY9" fmla="*/ 3682505 h 3700036"/>
              <a:gd name="connsiteX10" fmla="*/ 415212 w 5222242"/>
              <a:gd name="connsiteY10" fmla="*/ 3305911 h 3700036"/>
              <a:gd name="connsiteX11" fmla="*/ 9519 w 5222242"/>
              <a:gd name="connsiteY11" fmla="*/ 1669980 h 3700036"/>
              <a:gd name="connsiteX12" fmla="*/ 626564 w 5222242"/>
              <a:gd name="connsiteY12" fmla="*/ 345618 h 3700036"/>
              <a:gd name="connsiteX13" fmla="*/ 3181567 w 5222242"/>
              <a:gd name="connsiteY13" fmla="*/ 9 h 3700036"/>
              <a:gd name="connsiteX0" fmla="*/ 3181567 w 5222242"/>
              <a:gd name="connsiteY0" fmla="*/ 7 h 3700034"/>
              <a:gd name="connsiteX1" fmla="*/ 3855940 w 5222242"/>
              <a:gd name="connsiteY1" fmla="*/ 59912 h 3700034"/>
              <a:gd name="connsiteX2" fmla="*/ 4981485 w 5222242"/>
              <a:gd name="connsiteY2" fmla="*/ 1297664 h 3700034"/>
              <a:gd name="connsiteX3" fmla="*/ 4957889 w 5222242"/>
              <a:gd name="connsiteY3" fmla="*/ 2298425 h 3700034"/>
              <a:gd name="connsiteX4" fmla="*/ 4897932 w 5222242"/>
              <a:gd name="connsiteY4" fmla="*/ 2592975 h 3700034"/>
              <a:gd name="connsiteX5" fmla="*/ 5222242 w 5222242"/>
              <a:gd name="connsiteY5" fmla="*/ 2877524 h 3700034"/>
              <a:gd name="connsiteX6" fmla="*/ 5198844 w 5222242"/>
              <a:gd name="connsiteY6" fmla="*/ 2891786 h 3700034"/>
              <a:gd name="connsiteX7" fmla="*/ 5202839 w 5222242"/>
              <a:gd name="connsiteY7" fmla="*/ 2891554 h 3700034"/>
              <a:gd name="connsiteX8" fmla="*/ 4527325 w 5222242"/>
              <a:gd name="connsiteY8" fmla="*/ 3122259 h 3700034"/>
              <a:gd name="connsiteX9" fmla="*/ 2766936 w 5222242"/>
              <a:gd name="connsiteY9" fmla="*/ 3682503 h 3700034"/>
              <a:gd name="connsiteX10" fmla="*/ 415212 w 5222242"/>
              <a:gd name="connsiteY10" fmla="*/ 3305909 h 3700034"/>
              <a:gd name="connsiteX11" fmla="*/ 9519 w 5222242"/>
              <a:gd name="connsiteY11" fmla="*/ 1669978 h 3700034"/>
              <a:gd name="connsiteX12" fmla="*/ 626564 w 5222242"/>
              <a:gd name="connsiteY12" fmla="*/ 345616 h 3700034"/>
              <a:gd name="connsiteX13" fmla="*/ 3181567 w 5222242"/>
              <a:gd name="connsiteY13" fmla="*/ 7 h 3700034"/>
              <a:gd name="connsiteX0" fmla="*/ 3181567 w 5222242"/>
              <a:gd name="connsiteY0" fmla="*/ 54304 h 3754331"/>
              <a:gd name="connsiteX1" fmla="*/ 3855940 w 5222242"/>
              <a:gd name="connsiteY1" fmla="*/ 114209 h 3754331"/>
              <a:gd name="connsiteX2" fmla="*/ 4992982 w 5222242"/>
              <a:gd name="connsiteY2" fmla="*/ 1344722 h 3754331"/>
              <a:gd name="connsiteX3" fmla="*/ 4957889 w 5222242"/>
              <a:gd name="connsiteY3" fmla="*/ 2352722 h 3754331"/>
              <a:gd name="connsiteX4" fmla="*/ 4897932 w 5222242"/>
              <a:gd name="connsiteY4" fmla="*/ 2647272 h 3754331"/>
              <a:gd name="connsiteX5" fmla="*/ 5222242 w 5222242"/>
              <a:gd name="connsiteY5" fmla="*/ 2931821 h 3754331"/>
              <a:gd name="connsiteX6" fmla="*/ 5198844 w 5222242"/>
              <a:gd name="connsiteY6" fmla="*/ 2946083 h 3754331"/>
              <a:gd name="connsiteX7" fmla="*/ 5202839 w 5222242"/>
              <a:gd name="connsiteY7" fmla="*/ 2945851 h 3754331"/>
              <a:gd name="connsiteX8" fmla="*/ 4527325 w 5222242"/>
              <a:gd name="connsiteY8" fmla="*/ 3176556 h 3754331"/>
              <a:gd name="connsiteX9" fmla="*/ 2766936 w 5222242"/>
              <a:gd name="connsiteY9" fmla="*/ 3736800 h 3754331"/>
              <a:gd name="connsiteX10" fmla="*/ 415212 w 5222242"/>
              <a:gd name="connsiteY10" fmla="*/ 3360206 h 3754331"/>
              <a:gd name="connsiteX11" fmla="*/ 9519 w 5222242"/>
              <a:gd name="connsiteY11" fmla="*/ 1724275 h 3754331"/>
              <a:gd name="connsiteX12" fmla="*/ 626564 w 5222242"/>
              <a:gd name="connsiteY12" fmla="*/ 399913 h 3754331"/>
              <a:gd name="connsiteX13" fmla="*/ 3181567 w 5222242"/>
              <a:gd name="connsiteY13" fmla="*/ 54304 h 3754331"/>
              <a:gd name="connsiteX0" fmla="*/ 3181567 w 5222242"/>
              <a:gd name="connsiteY0" fmla="*/ 54304 h 3754331"/>
              <a:gd name="connsiteX1" fmla="*/ 3855940 w 5222242"/>
              <a:gd name="connsiteY1" fmla="*/ 114209 h 3754331"/>
              <a:gd name="connsiteX2" fmla="*/ 4992982 w 5222242"/>
              <a:gd name="connsiteY2" fmla="*/ 1344722 h 3754331"/>
              <a:gd name="connsiteX3" fmla="*/ 4957889 w 5222242"/>
              <a:gd name="connsiteY3" fmla="*/ 2352722 h 3754331"/>
              <a:gd name="connsiteX4" fmla="*/ 4897932 w 5222242"/>
              <a:gd name="connsiteY4" fmla="*/ 2647272 h 3754331"/>
              <a:gd name="connsiteX5" fmla="*/ 5222242 w 5222242"/>
              <a:gd name="connsiteY5" fmla="*/ 2931821 h 3754331"/>
              <a:gd name="connsiteX6" fmla="*/ 5198844 w 5222242"/>
              <a:gd name="connsiteY6" fmla="*/ 2946083 h 3754331"/>
              <a:gd name="connsiteX7" fmla="*/ 5202839 w 5222242"/>
              <a:gd name="connsiteY7" fmla="*/ 2945851 h 3754331"/>
              <a:gd name="connsiteX8" fmla="*/ 4527325 w 5222242"/>
              <a:gd name="connsiteY8" fmla="*/ 3176556 h 3754331"/>
              <a:gd name="connsiteX9" fmla="*/ 2766936 w 5222242"/>
              <a:gd name="connsiteY9" fmla="*/ 3736800 h 3754331"/>
              <a:gd name="connsiteX10" fmla="*/ 415212 w 5222242"/>
              <a:gd name="connsiteY10" fmla="*/ 3360206 h 3754331"/>
              <a:gd name="connsiteX11" fmla="*/ 9519 w 5222242"/>
              <a:gd name="connsiteY11" fmla="*/ 1724275 h 3754331"/>
              <a:gd name="connsiteX12" fmla="*/ 626564 w 5222242"/>
              <a:gd name="connsiteY12" fmla="*/ 399913 h 3754331"/>
              <a:gd name="connsiteX13" fmla="*/ 3181567 w 5222242"/>
              <a:gd name="connsiteY13" fmla="*/ 54304 h 3754331"/>
              <a:gd name="connsiteX0" fmla="*/ 3181567 w 5222242"/>
              <a:gd name="connsiteY0" fmla="*/ 2963 h 3702990"/>
              <a:gd name="connsiteX1" fmla="*/ 3855940 w 5222242"/>
              <a:gd name="connsiteY1" fmla="*/ 62868 h 3702990"/>
              <a:gd name="connsiteX2" fmla="*/ 4992982 w 5222242"/>
              <a:gd name="connsiteY2" fmla="*/ 1293381 h 3702990"/>
              <a:gd name="connsiteX3" fmla="*/ 4957889 w 5222242"/>
              <a:gd name="connsiteY3" fmla="*/ 2301381 h 3702990"/>
              <a:gd name="connsiteX4" fmla="*/ 4897932 w 5222242"/>
              <a:gd name="connsiteY4" fmla="*/ 2595931 h 3702990"/>
              <a:gd name="connsiteX5" fmla="*/ 5222242 w 5222242"/>
              <a:gd name="connsiteY5" fmla="*/ 2880480 h 3702990"/>
              <a:gd name="connsiteX6" fmla="*/ 5198844 w 5222242"/>
              <a:gd name="connsiteY6" fmla="*/ 2894742 h 3702990"/>
              <a:gd name="connsiteX7" fmla="*/ 5202839 w 5222242"/>
              <a:gd name="connsiteY7" fmla="*/ 2894510 h 3702990"/>
              <a:gd name="connsiteX8" fmla="*/ 4527325 w 5222242"/>
              <a:gd name="connsiteY8" fmla="*/ 3125215 h 3702990"/>
              <a:gd name="connsiteX9" fmla="*/ 2766936 w 5222242"/>
              <a:gd name="connsiteY9" fmla="*/ 3685459 h 3702990"/>
              <a:gd name="connsiteX10" fmla="*/ 415212 w 5222242"/>
              <a:gd name="connsiteY10" fmla="*/ 3308865 h 3702990"/>
              <a:gd name="connsiteX11" fmla="*/ 9519 w 5222242"/>
              <a:gd name="connsiteY11" fmla="*/ 1672934 h 3702990"/>
              <a:gd name="connsiteX12" fmla="*/ 626564 w 5222242"/>
              <a:gd name="connsiteY12" fmla="*/ 348572 h 3702990"/>
              <a:gd name="connsiteX13" fmla="*/ 3181567 w 5222242"/>
              <a:gd name="connsiteY13" fmla="*/ 2963 h 3702990"/>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202839 w 5222242"/>
              <a:gd name="connsiteY7" fmla="*/ 2903945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202839 w 5222242"/>
              <a:gd name="connsiteY7" fmla="*/ 2903945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968231 w 5222242"/>
              <a:gd name="connsiteY4" fmla="*/ 2674995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5062771 w 5222242"/>
              <a:gd name="connsiteY3" fmla="*/ 2310816 h 3712425"/>
              <a:gd name="connsiteX4" fmla="*/ 4968231 w 5222242"/>
              <a:gd name="connsiteY4" fmla="*/ 2674995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5072306 w 5222242"/>
              <a:gd name="connsiteY3" fmla="*/ 2262024 h 3712425"/>
              <a:gd name="connsiteX4" fmla="*/ 4968231 w 5222242"/>
              <a:gd name="connsiteY4" fmla="*/ 2674995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22142 h 3722169"/>
              <a:gd name="connsiteX1" fmla="*/ 3855940 w 5222242"/>
              <a:gd name="connsiteY1" fmla="*/ 82047 h 3722169"/>
              <a:gd name="connsiteX2" fmla="*/ 4997749 w 5222242"/>
              <a:gd name="connsiteY2" fmla="*/ 849027 h 3722169"/>
              <a:gd name="connsiteX3" fmla="*/ 5072306 w 5222242"/>
              <a:gd name="connsiteY3" fmla="*/ 2271768 h 3722169"/>
              <a:gd name="connsiteX4" fmla="*/ 4968231 w 5222242"/>
              <a:gd name="connsiteY4" fmla="*/ 2684739 h 3722169"/>
              <a:gd name="connsiteX5" fmla="*/ 5222242 w 5222242"/>
              <a:gd name="connsiteY5" fmla="*/ 2899659 h 3722169"/>
              <a:gd name="connsiteX6" fmla="*/ 5198844 w 5222242"/>
              <a:gd name="connsiteY6" fmla="*/ 2913921 h 3722169"/>
              <a:gd name="connsiteX7" fmla="*/ 5112738 w 5222242"/>
              <a:gd name="connsiteY7" fmla="*/ 2920893 h 3722169"/>
              <a:gd name="connsiteX8" fmla="*/ 4527325 w 5222242"/>
              <a:gd name="connsiteY8" fmla="*/ 3144394 h 3722169"/>
              <a:gd name="connsiteX9" fmla="*/ 2766936 w 5222242"/>
              <a:gd name="connsiteY9" fmla="*/ 3704638 h 3722169"/>
              <a:gd name="connsiteX10" fmla="*/ 415212 w 5222242"/>
              <a:gd name="connsiteY10" fmla="*/ 3328044 h 3722169"/>
              <a:gd name="connsiteX11" fmla="*/ 9519 w 5222242"/>
              <a:gd name="connsiteY11" fmla="*/ 1692113 h 3722169"/>
              <a:gd name="connsiteX12" fmla="*/ 626564 w 5222242"/>
              <a:gd name="connsiteY12" fmla="*/ 367751 h 3722169"/>
              <a:gd name="connsiteX13" fmla="*/ 3181567 w 5222242"/>
              <a:gd name="connsiteY13" fmla="*/ 22142 h 3722169"/>
              <a:gd name="connsiteX0" fmla="*/ 3181567 w 5222242"/>
              <a:gd name="connsiteY0" fmla="*/ 22142 h 3722169"/>
              <a:gd name="connsiteX1" fmla="*/ 3855940 w 5222242"/>
              <a:gd name="connsiteY1" fmla="*/ 82047 h 3722169"/>
              <a:gd name="connsiteX2" fmla="*/ 4997749 w 5222242"/>
              <a:gd name="connsiteY2" fmla="*/ 849027 h 3722169"/>
              <a:gd name="connsiteX3" fmla="*/ 5072306 w 5222242"/>
              <a:gd name="connsiteY3" fmla="*/ 2271768 h 3722169"/>
              <a:gd name="connsiteX4" fmla="*/ 4968231 w 5222242"/>
              <a:gd name="connsiteY4" fmla="*/ 2684739 h 3722169"/>
              <a:gd name="connsiteX5" fmla="*/ 5222242 w 5222242"/>
              <a:gd name="connsiteY5" fmla="*/ 2899659 h 3722169"/>
              <a:gd name="connsiteX6" fmla="*/ 5198844 w 5222242"/>
              <a:gd name="connsiteY6" fmla="*/ 2913921 h 3722169"/>
              <a:gd name="connsiteX7" fmla="*/ 5112738 w 5222242"/>
              <a:gd name="connsiteY7" fmla="*/ 2920893 h 3722169"/>
              <a:gd name="connsiteX8" fmla="*/ 4527325 w 5222242"/>
              <a:gd name="connsiteY8" fmla="*/ 3144394 h 3722169"/>
              <a:gd name="connsiteX9" fmla="*/ 2766936 w 5222242"/>
              <a:gd name="connsiteY9" fmla="*/ 3704638 h 3722169"/>
              <a:gd name="connsiteX10" fmla="*/ 415212 w 5222242"/>
              <a:gd name="connsiteY10" fmla="*/ 3328044 h 3722169"/>
              <a:gd name="connsiteX11" fmla="*/ 9519 w 5222242"/>
              <a:gd name="connsiteY11" fmla="*/ 1692113 h 3722169"/>
              <a:gd name="connsiteX12" fmla="*/ 626564 w 5222242"/>
              <a:gd name="connsiteY12" fmla="*/ 367751 h 3722169"/>
              <a:gd name="connsiteX13" fmla="*/ 3181567 w 5222242"/>
              <a:gd name="connsiteY13" fmla="*/ 22142 h 3722169"/>
              <a:gd name="connsiteX0" fmla="*/ 3181567 w 5222242"/>
              <a:gd name="connsiteY0" fmla="*/ 22142 h 3722169"/>
              <a:gd name="connsiteX1" fmla="*/ 3855940 w 5222242"/>
              <a:gd name="connsiteY1" fmla="*/ 82047 h 3722169"/>
              <a:gd name="connsiteX2" fmla="*/ 4997749 w 5222242"/>
              <a:gd name="connsiteY2" fmla="*/ 849027 h 3722169"/>
              <a:gd name="connsiteX3" fmla="*/ 5072306 w 5222242"/>
              <a:gd name="connsiteY3" fmla="*/ 2271768 h 3722169"/>
              <a:gd name="connsiteX4" fmla="*/ 4968231 w 5222242"/>
              <a:gd name="connsiteY4" fmla="*/ 2684739 h 3722169"/>
              <a:gd name="connsiteX5" fmla="*/ 5222242 w 5222242"/>
              <a:gd name="connsiteY5" fmla="*/ 2899659 h 3722169"/>
              <a:gd name="connsiteX6" fmla="*/ 5198844 w 5222242"/>
              <a:gd name="connsiteY6" fmla="*/ 2913921 h 3722169"/>
              <a:gd name="connsiteX7" fmla="*/ 5112738 w 5222242"/>
              <a:gd name="connsiteY7" fmla="*/ 2920893 h 3722169"/>
              <a:gd name="connsiteX8" fmla="*/ 4527325 w 5222242"/>
              <a:gd name="connsiteY8" fmla="*/ 3144394 h 3722169"/>
              <a:gd name="connsiteX9" fmla="*/ 2766936 w 5222242"/>
              <a:gd name="connsiteY9" fmla="*/ 3704638 h 3722169"/>
              <a:gd name="connsiteX10" fmla="*/ 415212 w 5222242"/>
              <a:gd name="connsiteY10" fmla="*/ 3328044 h 3722169"/>
              <a:gd name="connsiteX11" fmla="*/ 9519 w 5222242"/>
              <a:gd name="connsiteY11" fmla="*/ 1692113 h 3722169"/>
              <a:gd name="connsiteX12" fmla="*/ 626564 w 5222242"/>
              <a:gd name="connsiteY12" fmla="*/ 367751 h 3722169"/>
              <a:gd name="connsiteX13" fmla="*/ 3181567 w 5222242"/>
              <a:gd name="connsiteY13" fmla="*/ 22142 h 3722169"/>
              <a:gd name="connsiteX0" fmla="*/ 3181567 w 5222242"/>
              <a:gd name="connsiteY0" fmla="*/ 15049 h 3715076"/>
              <a:gd name="connsiteX1" fmla="*/ 3855940 w 5222242"/>
              <a:gd name="connsiteY1" fmla="*/ 74954 h 3715076"/>
              <a:gd name="connsiteX2" fmla="*/ 5029116 w 5222242"/>
              <a:gd name="connsiteY2" fmla="*/ 731580 h 3715076"/>
              <a:gd name="connsiteX3" fmla="*/ 5072306 w 5222242"/>
              <a:gd name="connsiteY3" fmla="*/ 2264675 h 3715076"/>
              <a:gd name="connsiteX4" fmla="*/ 4968231 w 5222242"/>
              <a:gd name="connsiteY4" fmla="*/ 2677646 h 3715076"/>
              <a:gd name="connsiteX5" fmla="*/ 5222242 w 5222242"/>
              <a:gd name="connsiteY5" fmla="*/ 2892566 h 3715076"/>
              <a:gd name="connsiteX6" fmla="*/ 5198844 w 5222242"/>
              <a:gd name="connsiteY6" fmla="*/ 2906828 h 3715076"/>
              <a:gd name="connsiteX7" fmla="*/ 5112738 w 5222242"/>
              <a:gd name="connsiteY7" fmla="*/ 2913800 h 3715076"/>
              <a:gd name="connsiteX8" fmla="*/ 4527325 w 5222242"/>
              <a:gd name="connsiteY8" fmla="*/ 3137301 h 3715076"/>
              <a:gd name="connsiteX9" fmla="*/ 2766936 w 5222242"/>
              <a:gd name="connsiteY9" fmla="*/ 3697545 h 3715076"/>
              <a:gd name="connsiteX10" fmla="*/ 415212 w 5222242"/>
              <a:gd name="connsiteY10" fmla="*/ 3320951 h 3715076"/>
              <a:gd name="connsiteX11" fmla="*/ 9519 w 5222242"/>
              <a:gd name="connsiteY11" fmla="*/ 1685020 h 3715076"/>
              <a:gd name="connsiteX12" fmla="*/ 626564 w 5222242"/>
              <a:gd name="connsiteY12" fmla="*/ 360658 h 3715076"/>
              <a:gd name="connsiteX13" fmla="*/ 3181567 w 5222242"/>
              <a:gd name="connsiteY13" fmla="*/ 15049 h 3715076"/>
              <a:gd name="connsiteX0" fmla="*/ 3181567 w 5222242"/>
              <a:gd name="connsiteY0" fmla="*/ 12 h 3700039"/>
              <a:gd name="connsiteX1" fmla="*/ 4318598 w 5222242"/>
              <a:gd name="connsiteY1" fmla="*/ 140174 h 3700039"/>
              <a:gd name="connsiteX2" fmla="*/ 5029116 w 5222242"/>
              <a:gd name="connsiteY2" fmla="*/ 716543 h 3700039"/>
              <a:gd name="connsiteX3" fmla="*/ 5072306 w 5222242"/>
              <a:gd name="connsiteY3" fmla="*/ 2249638 h 3700039"/>
              <a:gd name="connsiteX4" fmla="*/ 4968231 w 5222242"/>
              <a:gd name="connsiteY4" fmla="*/ 2662609 h 3700039"/>
              <a:gd name="connsiteX5" fmla="*/ 5222242 w 5222242"/>
              <a:gd name="connsiteY5" fmla="*/ 2877529 h 3700039"/>
              <a:gd name="connsiteX6" fmla="*/ 5198844 w 5222242"/>
              <a:gd name="connsiteY6" fmla="*/ 2891791 h 3700039"/>
              <a:gd name="connsiteX7" fmla="*/ 5112738 w 5222242"/>
              <a:gd name="connsiteY7" fmla="*/ 2898763 h 3700039"/>
              <a:gd name="connsiteX8" fmla="*/ 4527325 w 5222242"/>
              <a:gd name="connsiteY8" fmla="*/ 3122264 h 3700039"/>
              <a:gd name="connsiteX9" fmla="*/ 2766936 w 5222242"/>
              <a:gd name="connsiteY9" fmla="*/ 3682508 h 3700039"/>
              <a:gd name="connsiteX10" fmla="*/ 415212 w 5222242"/>
              <a:gd name="connsiteY10" fmla="*/ 3305914 h 3700039"/>
              <a:gd name="connsiteX11" fmla="*/ 9519 w 5222242"/>
              <a:gd name="connsiteY11" fmla="*/ 1669983 h 3700039"/>
              <a:gd name="connsiteX12" fmla="*/ 626564 w 5222242"/>
              <a:gd name="connsiteY12" fmla="*/ 345621 h 3700039"/>
              <a:gd name="connsiteX13" fmla="*/ 3181567 w 5222242"/>
              <a:gd name="connsiteY13" fmla="*/ 12 h 3700039"/>
              <a:gd name="connsiteX0" fmla="*/ 3181567 w 5222242"/>
              <a:gd name="connsiteY0" fmla="*/ 5 h 3700032"/>
              <a:gd name="connsiteX1" fmla="*/ 4318598 w 5222242"/>
              <a:gd name="connsiteY1" fmla="*/ 140167 h 3700032"/>
              <a:gd name="connsiteX2" fmla="*/ 5029116 w 5222242"/>
              <a:gd name="connsiteY2" fmla="*/ 716536 h 3700032"/>
              <a:gd name="connsiteX3" fmla="*/ 5072306 w 5222242"/>
              <a:gd name="connsiteY3" fmla="*/ 2249631 h 3700032"/>
              <a:gd name="connsiteX4" fmla="*/ 4968231 w 5222242"/>
              <a:gd name="connsiteY4" fmla="*/ 2662602 h 3700032"/>
              <a:gd name="connsiteX5" fmla="*/ 5222242 w 5222242"/>
              <a:gd name="connsiteY5" fmla="*/ 2877522 h 3700032"/>
              <a:gd name="connsiteX6" fmla="*/ 5198844 w 5222242"/>
              <a:gd name="connsiteY6" fmla="*/ 2891784 h 3700032"/>
              <a:gd name="connsiteX7" fmla="*/ 5112738 w 5222242"/>
              <a:gd name="connsiteY7" fmla="*/ 2898756 h 3700032"/>
              <a:gd name="connsiteX8" fmla="*/ 4527325 w 5222242"/>
              <a:gd name="connsiteY8" fmla="*/ 3122257 h 3700032"/>
              <a:gd name="connsiteX9" fmla="*/ 2766936 w 5222242"/>
              <a:gd name="connsiteY9" fmla="*/ 3682501 h 3700032"/>
              <a:gd name="connsiteX10" fmla="*/ 415212 w 5222242"/>
              <a:gd name="connsiteY10" fmla="*/ 3305907 h 3700032"/>
              <a:gd name="connsiteX11" fmla="*/ 9519 w 5222242"/>
              <a:gd name="connsiteY11" fmla="*/ 1669976 h 3700032"/>
              <a:gd name="connsiteX12" fmla="*/ 626564 w 5222242"/>
              <a:gd name="connsiteY12" fmla="*/ 345614 h 3700032"/>
              <a:gd name="connsiteX13" fmla="*/ 3181567 w 5222242"/>
              <a:gd name="connsiteY13" fmla="*/ 5 h 370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22242" h="3700032">
                <a:moveTo>
                  <a:pt x="3181567" y="5"/>
                </a:moveTo>
                <a:cubicBezTo>
                  <a:pt x="3446654" y="-574"/>
                  <a:pt x="4000834" y="50137"/>
                  <a:pt x="4318598" y="140167"/>
                </a:cubicBezTo>
                <a:cubicBezTo>
                  <a:pt x="4775515" y="269622"/>
                  <a:pt x="4903498" y="364959"/>
                  <a:pt x="5029116" y="716536"/>
                </a:cubicBezTo>
                <a:cubicBezTo>
                  <a:pt x="5154734" y="1068113"/>
                  <a:pt x="5162369" y="1917092"/>
                  <a:pt x="5072306" y="2249631"/>
                </a:cubicBezTo>
                <a:cubicBezTo>
                  <a:pt x="5028979" y="2411224"/>
                  <a:pt x="4996485" y="2526130"/>
                  <a:pt x="4968231" y="2662602"/>
                </a:cubicBezTo>
                <a:cubicBezTo>
                  <a:pt x="5021435" y="2769134"/>
                  <a:pt x="5159470" y="2826909"/>
                  <a:pt x="5222242" y="2877522"/>
                </a:cubicBezTo>
                <a:lnTo>
                  <a:pt x="5198844" y="2891784"/>
                </a:lnTo>
                <a:lnTo>
                  <a:pt x="5112738" y="2898756"/>
                </a:lnTo>
                <a:cubicBezTo>
                  <a:pt x="4645192" y="2975792"/>
                  <a:pt x="4890135" y="2732277"/>
                  <a:pt x="4527325" y="3122257"/>
                </a:cubicBezTo>
                <a:cubicBezTo>
                  <a:pt x="4164515" y="3512237"/>
                  <a:pt x="3452288" y="3651893"/>
                  <a:pt x="2766936" y="3682501"/>
                </a:cubicBezTo>
                <a:cubicBezTo>
                  <a:pt x="2081584" y="3713109"/>
                  <a:pt x="776109" y="3755982"/>
                  <a:pt x="415212" y="3305907"/>
                </a:cubicBezTo>
                <a:cubicBezTo>
                  <a:pt x="89651" y="2881774"/>
                  <a:pt x="-37694" y="2302458"/>
                  <a:pt x="9519" y="1669976"/>
                </a:cubicBezTo>
                <a:cubicBezTo>
                  <a:pt x="98161" y="1140675"/>
                  <a:pt x="-14506" y="613959"/>
                  <a:pt x="626564" y="345614"/>
                </a:cubicBezTo>
                <a:cubicBezTo>
                  <a:pt x="1107367" y="144356"/>
                  <a:pt x="2386308" y="1744"/>
                  <a:pt x="3181567" y="5"/>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3"/>
          <a:stretch>
            <a:fillRect/>
          </a:stretch>
        </p:blipFill>
        <p:spPr>
          <a:xfrm>
            <a:off x="10747542" y="6021659"/>
            <a:ext cx="1444458" cy="836341"/>
          </a:xfrm>
          <a:prstGeom prst="rect">
            <a:avLst/>
          </a:prstGeom>
        </p:spPr>
      </p:pic>
      <p:pic>
        <p:nvPicPr>
          <p:cNvPr id="7170" name="Picture 2" descr="Sunday May 16, 2021 - First Fellowship on Vimeo">
            <a:extLst>
              <a:ext uri="{FF2B5EF4-FFF2-40B4-BE49-F238E27FC236}">
                <a16:creationId xmlns:a16="http://schemas.microsoft.com/office/drawing/2014/main" id="{6F9A61CB-7DA6-FB41-BAC3-4C3A3AD61B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6566" y="849251"/>
            <a:ext cx="9230976" cy="520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819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F6F8AE2-ADE1-4F2F-B0C5-43BA8AE69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A022123-FBE9-472D-B98E-7D8BB7E64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11B1F782-48F9-1046-A7C0-3B62C4DBC46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1071" r="-1" b="-1"/>
          <a:stretch/>
        </p:blipFill>
        <p:spPr>
          <a:xfrm>
            <a:off x="404830" y="235255"/>
            <a:ext cx="11382339" cy="6303657"/>
          </a:xfrm>
          <a:custGeom>
            <a:avLst/>
            <a:gdLst/>
            <a:ahLst/>
            <a:cxnLst/>
            <a:rect l="l" t="t" r="r" b="b"/>
            <a:pathLst>
              <a:path w="11382339" h="6303657">
                <a:moveTo>
                  <a:pt x="6934508" y="9"/>
                </a:moveTo>
                <a:cubicBezTo>
                  <a:pt x="7512288" y="-978"/>
                  <a:pt x="8720172" y="85417"/>
                  <a:pt x="9412767" y="238799"/>
                </a:cubicBezTo>
                <a:cubicBezTo>
                  <a:pt x="10408658" y="459349"/>
                  <a:pt x="10687608" y="621772"/>
                  <a:pt x="10961404" y="1220745"/>
                </a:cubicBezTo>
                <a:cubicBezTo>
                  <a:pt x="11235199" y="1819719"/>
                  <a:pt x="11251841" y="3266104"/>
                  <a:pt x="11055540" y="3832643"/>
                </a:cubicBezTo>
                <a:cubicBezTo>
                  <a:pt x="10961105" y="4107945"/>
                  <a:pt x="10890282" y="4303707"/>
                  <a:pt x="10828700" y="4536212"/>
                </a:cubicBezTo>
                <a:cubicBezTo>
                  <a:pt x="10944662" y="4717708"/>
                  <a:pt x="11245522" y="4816137"/>
                  <a:pt x="11382339" y="4902366"/>
                </a:cubicBezTo>
                <a:lnTo>
                  <a:pt x="11331341" y="4926663"/>
                </a:lnTo>
                <a:lnTo>
                  <a:pt x="11143665" y="4938541"/>
                </a:lnTo>
                <a:cubicBezTo>
                  <a:pt x="10124608" y="5069786"/>
                  <a:pt x="10658482" y="4654915"/>
                  <a:pt x="9867706" y="5319315"/>
                </a:cubicBezTo>
                <a:cubicBezTo>
                  <a:pt x="9076930" y="5983714"/>
                  <a:pt x="7524568" y="6221643"/>
                  <a:pt x="6030783" y="6273789"/>
                </a:cubicBezTo>
                <a:cubicBezTo>
                  <a:pt x="4536998" y="6325935"/>
                  <a:pt x="1691599" y="6398977"/>
                  <a:pt x="904992" y="5632195"/>
                </a:cubicBezTo>
                <a:cubicBezTo>
                  <a:pt x="195404" y="4909610"/>
                  <a:pt x="-82156" y="3922643"/>
                  <a:pt x="20749" y="2845099"/>
                </a:cubicBezTo>
                <a:cubicBezTo>
                  <a:pt x="213952" y="1943341"/>
                  <a:pt x="-31616" y="1045987"/>
                  <a:pt x="1365653" y="588814"/>
                </a:cubicBezTo>
                <a:cubicBezTo>
                  <a:pt x="2413606" y="245936"/>
                  <a:pt x="5201170" y="2971"/>
                  <a:pt x="6934508" y="9"/>
                </a:cubicBezTo>
                <a:close/>
              </a:path>
            </a:pathLst>
          </a:custGeom>
        </p:spPr>
      </p:pic>
      <p:sp>
        <p:nvSpPr>
          <p:cNvPr id="25" name="Freeform: Shape 24">
            <a:extLst>
              <a:ext uri="{FF2B5EF4-FFF2-40B4-BE49-F238E27FC236}">
                <a16:creationId xmlns:a16="http://schemas.microsoft.com/office/drawing/2014/main" id="{61DDE2F0-85B1-43D2-AAB7-2599C06CA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831" y="235256"/>
            <a:ext cx="11382338" cy="6303656"/>
          </a:xfrm>
          <a:custGeom>
            <a:avLst/>
            <a:gdLst>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58743 w 5273388"/>
              <a:gd name="connsiteY4" fmla="*/ 2381910 h 3608000"/>
              <a:gd name="connsiteX5" fmla="*/ 4849490 w 5273388"/>
              <a:gd name="connsiteY5" fmla="*/ 2451976 h 3608000"/>
              <a:gd name="connsiteX6" fmla="*/ 4816211 w 5273388"/>
              <a:gd name="connsiteY6" fmla="*/ 2647754 h 3608000"/>
              <a:gd name="connsiteX7" fmla="*/ 5255498 w 5273388"/>
              <a:gd name="connsiteY7" fmla="*/ 2851226 h 3608000"/>
              <a:gd name="connsiteX8" fmla="*/ 5220201 w 5273388"/>
              <a:gd name="connsiteY8" fmla="*/ 2877530 h 3608000"/>
              <a:gd name="connsiteX9" fmla="*/ 5204187 w 5273388"/>
              <a:gd name="connsiteY9" fmla="*/ 2887142 h 3608000"/>
              <a:gd name="connsiteX10" fmla="*/ 5200798 w 5273388"/>
              <a:gd name="connsiteY10" fmla="*/ 2891560 h 3608000"/>
              <a:gd name="connsiteX11" fmla="*/ 4206951 w 5273388"/>
              <a:gd name="connsiteY11" fmla="*/ 3179220 h 3608000"/>
              <a:gd name="connsiteX12" fmla="*/ 2487114 w 5273388"/>
              <a:gd name="connsiteY12" fmla="*/ 3607620 h 3608000"/>
              <a:gd name="connsiteX13" fmla="*/ 628718 w 5273388"/>
              <a:gd name="connsiteY13" fmla="*/ 3098753 h 3608000"/>
              <a:gd name="connsiteX14" fmla="*/ 7478 w 5273388"/>
              <a:gd name="connsiteY14" fmla="*/ 1669984 h 3608000"/>
              <a:gd name="connsiteX15" fmla="*/ 840070 w 5273388"/>
              <a:gd name="connsiteY15" fmla="*/ 374196 h 3608000"/>
              <a:gd name="connsiteX16" fmla="*/ 3179526 w 5273388"/>
              <a:gd name="connsiteY16"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49490 w 5273388"/>
              <a:gd name="connsiteY4" fmla="*/ 2451976 h 3608000"/>
              <a:gd name="connsiteX5" fmla="*/ 4816211 w 5273388"/>
              <a:gd name="connsiteY5" fmla="*/ 2647754 h 3608000"/>
              <a:gd name="connsiteX6" fmla="*/ 5255498 w 5273388"/>
              <a:gd name="connsiteY6" fmla="*/ 2851226 h 3608000"/>
              <a:gd name="connsiteX7" fmla="*/ 5220201 w 5273388"/>
              <a:gd name="connsiteY7" fmla="*/ 2877530 h 3608000"/>
              <a:gd name="connsiteX8" fmla="*/ 5204187 w 5273388"/>
              <a:gd name="connsiteY8" fmla="*/ 2887142 h 3608000"/>
              <a:gd name="connsiteX9" fmla="*/ 5200798 w 5273388"/>
              <a:gd name="connsiteY9" fmla="*/ 2891560 h 3608000"/>
              <a:gd name="connsiteX10" fmla="*/ 4206951 w 5273388"/>
              <a:gd name="connsiteY10" fmla="*/ 3179220 h 3608000"/>
              <a:gd name="connsiteX11" fmla="*/ 2487114 w 5273388"/>
              <a:gd name="connsiteY11" fmla="*/ 3607620 h 3608000"/>
              <a:gd name="connsiteX12" fmla="*/ 628718 w 5273388"/>
              <a:gd name="connsiteY12" fmla="*/ 3098753 h 3608000"/>
              <a:gd name="connsiteX13" fmla="*/ 7478 w 5273388"/>
              <a:gd name="connsiteY13" fmla="*/ 1669984 h 3608000"/>
              <a:gd name="connsiteX14" fmla="*/ 840070 w 5273388"/>
              <a:gd name="connsiteY14" fmla="*/ 374196 h 3608000"/>
              <a:gd name="connsiteX15" fmla="*/ 3179526 w 5273388"/>
              <a:gd name="connsiteY15"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9528"/>
              <a:gd name="connsiteX1" fmla="*/ 3853899 w 5273388"/>
              <a:gd name="connsiteY1" fmla="*/ 59918 h 3609528"/>
              <a:gd name="connsiteX2" fmla="*/ 4979444 w 5273388"/>
              <a:gd name="connsiteY2" fmla="*/ 1297670 h 3609528"/>
              <a:gd name="connsiteX3" fmla="*/ 4900974 w 5273388"/>
              <a:gd name="connsiteY3" fmla="*/ 2238338 h 3609528"/>
              <a:gd name="connsiteX4" fmla="*/ 4816211 w 5273388"/>
              <a:gd name="connsiteY4" fmla="*/ 2647754 h 3609528"/>
              <a:gd name="connsiteX5" fmla="*/ 5255498 w 5273388"/>
              <a:gd name="connsiteY5" fmla="*/ 2851226 h 3609528"/>
              <a:gd name="connsiteX6" fmla="*/ 5220201 w 5273388"/>
              <a:gd name="connsiteY6" fmla="*/ 2877530 h 3609528"/>
              <a:gd name="connsiteX7" fmla="*/ 5204187 w 5273388"/>
              <a:gd name="connsiteY7" fmla="*/ 2887142 h 3609528"/>
              <a:gd name="connsiteX8" fmla="*/ 5200798 w 5273388"/>
              <a:gd name="connsiteY8" fmla="*/ 2891560 h 3609528"/>
              <a:gd name="connsiteX9" fmla="*/ 4206951 w 5273388"/>
              <a:gd name="connsiteY9" fmla="*/ 3179220 h 3609528"/>
              <a:gd name="connsiteX10" fmla="*/ 2487114 w 5273388"/>
              <a:gd name="connsiteY10" fmla="*/ 3607620 h 3609528"/>
              <a:gd name="connsiteX11" fmla="*/ 628718 w 5273388"/>
              <a:gd name="connsiteY11" fmla="*/ 3098753 h 3609528"/>
              <a:gd name="connsiteX12" fmla="*/ 7478 w 5273388"/>
              <a:gd name="connsiteY12" fmla="*/ 1669984 h 3609528"/>
              <a:gd name="connsiteX13" fmla="*/ 840070 w 5273388"/>
              <a:gd name="connsiteY13" fmla="*/ 374196 h 3609528"/>
              <a:gd name="connsiteX14" fmla="*/ 3179526 w 5273388"/>
              <a:gd name="connsiteY14" fmla="*/ 13 h 3609528"/>
              <a:gd name="connsiteX0" fmla="*/ 3179526 w 5273388"/>
              <a:gd name="connsiteY0" fmla="*/ 13 h 3610808"/>
              <a:gd name="connsiteX1" fmla="*/ 3853899 w 5273388"/>
              <a:gd name="connsiteY1" fmla="*/ 59918 h 3610808"/>
              <a:gd name="connsiteX2" fmla="*/ 4979444 w 5273388"/>
              <a:gd name="connsiteY2" fmla="*/ 1297670 h 3610808"/>
              <a:gd name="connsiteX3" fmla="*/ 4900974 w 5273388"/>
              <a:gd name="connsiteY3" fmla="*/ 2238338 h 3610808"/>
              <a:gd name="connsiteX4" fmla="*/ 4816211 w 5273388"/>
              <a:gd name="connsiteY4" fmla="*/ 2647754 h 3610808"/>
              <a:gd name="connsiteX5" fmla="*/ 5255498 w 5273388"/>
              <a:gd name="connsiteY5" fmla="*/ 2851226 h 3610808"/>
              <a:gd name="connsiteX6" fmla="*/ 5220201 w 5273388"/>
              <a:gd name="connsiteY6" fmla="*/ 2877530 h 3610808"/>
              <a:gd name="connsiteX7" fmla="*/ 5204187 w 5273388"/>
              <a:gd name="connsiteY7" fmla="*/ 2887142 h 3610808"/>
              <a:gd name="connsiteX8" fmla="*/ 5200798 w 5273388"/>
              <a:gd name="connsiteY8" fmla="*/ 2891560 h 3610808"/>
              <a:gd name="connsiteX9" fmla="*/ 4206951 w 5273388"/>
              <a:gd name="connsiteY9" fmla="*/ 3179220 h 3610808"/>
              <a:gd name="connsiteX10" fmla="*/ 2487114 w 5273388"/>
              <a:gd name="connsiteY10" fmla="*/ 3607620 h 3610808"/>
              <a:gd name="connsiteX11" fmla="*/ 628718 w 5273388"/>
              <a:gd name="connsiteY11" fmla="*/ 3098753 h 3610808"/>
              <a:gd name="connsiteX12" fmla="*/ 7478 w 5273388"/>
              <a:gd name="connsiteY12" fmla="*/ 1669984 h 3610808"/>
              <a:gd name="connsiteX13" fmla="*/ 840070 w 5273388"/>
              <a:gd name="connsiteY13" fmla="*/ 374196 h 3610808"/>
              <a:gd name="connsiteX14" fmla="*/ 3179526 w 5273388"/>
              <a:gd name="connsiteY14" fmla="*/ 13 h 3610808"/>
              <a:gd name="connsiteX0" fmla="*/ 3179526 w 5273388"/>
              <a:gd name="connsiteY0" fmla="*/ 13 h 3586841"/>
              <a:gd name="connsiteX1" fmla="*/ 3853899 w 5273388"/>
              <a:gd name="connsiteY1" fmla="*/ 59918 h 3586841"/>
              <a:gd name="connsiteX2" fmla="*/ 4979444 w 5273388"/>
              <a:gd name="connsiteY2" fmla="*/ 1297670 h 3586841"/>
              <a:gd name="connsiteX3" fmla="*/ 4900974 w 5273388"/>
              <a:gd name="connsiteY3" fmla="*/ 2238338 h 3586841"/>
              <a:gd name="connsiteX4" fmla="*/ 4816211 w 5273388"/>
              <a:gd name="connsiteY4" fmla="*/ 2647754 h 3586841"/>
              <a:gd name="connsiteX5" fmla="*/ 5255498 w 5273388"/>
              <a:gd name="connsiteY5" fmla="*/ 2851226 h 3586841"/>
              <a:gd name="connsiteX6" fmla="*/ 5220201 w 5273388"/>
              <a:gd name="connsiteY6" fmla="*/ 2877530 h 3586841"/>
              <a:gd name="connsiteX7" fmla="*/ 5204187 w 5273388"/>
              <a:gd name="connsiteY7" fmla="*/ 2887142 h 3586841"/>
              <a:gd name="connsiteX8" fmla="*/ 5200798 w 5273388"/>
              <a:gd name="connsiteY8" fmla="*/ 2891560 h 3586841"/>
              <a:gd name="connsiteX9" fmla="*/ 4206951 w 5273388"/>
              <a:gd name="connsiteY9" fmla="*/ 3179220 h 3586841"/>
              <a:gd name="connsiteX10" fmla="*/ 2532332 w 5273388"/>
              <a:gd name="connsiteY10" fmla="*/ 3582499 h 3586841"/>
              <a:gd name="connsiteX11" fmla="*/ 628718 w 5273388"/>
              <a:gd name="connsiteY11" fmla="*/ 3098753 h 3586841"/>
              <a:gd name="connsiteX12" fmla="*/ 7478 w 5273388"/>
              <a:gd name="connsiteY12" fmla="*/ 1669984 h 3586841"/>
              <a:gd name="connsiteX13" fmla="*/ 840070 w 5273388"/>
              <a:gd name="connsiteY13" fmla="*/ 374196 h 3586841"/>
              <a:gd name="connsiteX14" fmla="*/ 3179526 w 5273388"/>
              <a:gd name="connsiteY14" fmla="*/ 13 h 3586841"/>
              <a:gd name="connsiteX0" fmla="*/ 3179526 w 5273388"/>
              <a:gd name="connsiteY0" fmla="*/ 13 h 3586841"/>
              <a:gd name="connsiteX1" fmla="*/ 3853899 w 5273388"/>
              <a:gd name="connsiteY1" fmla="*/ 59918 h 3586841"/>
              <a:gd name="connsiteX2" fmla="*/ 4979444 w 5273388"/>
              <a:gd name="connsiteY2" fmla="*/ 1297670 h 3586841"/>
              <a:gd name="connsiteX3" fmla="*/ 4900974 w 5273388"/>
              <a:gd name="connsiteY3" fmla="*/ 2238338 h 3586841"/>
              <a:gd name="connsiteX4" fmla="*/ 4816211 w 5273388"/>
              <a:gd name="connsiteY4" fmla="*/ 2647754 h 3586841"/>
              <a:gd name="connsiteX5" fmla="*/ 5255498 w 5273388"/>
              <a:gd name="connsiteY5" fmla="*/ 2851226 h 3586841"/>
              <a:gd name="connsiteX6" fmla="*/ 5220201 w 5273388"/>
              <a:gd name="connsiteY6" fmla="*/ 2877530 h 3586841"/>
              <a:gd name="connsiteX7" fmla="*/ 5204187 w 5273388"/>
              <a:gd name="connsiteY7" fmla="*/ 2887142 h 3586841"/>
              <a:gd name="connsiteX8" fmla="*/ 5200798 w 5273388"/>
              <a:gd name="connsiteY8" fmla="*/ 2891560 h 3586841"/>
              <a:gd name="connsiteX9" fmla="*/ 4206951 w 5273388"/>
              <a:gd name="connsiteY9" fmla="*/ 3179220 h 3586841"/>
              <a:gd name="connsiteX10" fmla="*/ 2532332 w 5273388"/>
              <a:gd name="connsiteY10" fmla="*/ 3582499 h 3586841"/>
              <a:gd name="connsiteX11" fmla="*/ 628718 w 5273388"/>
              <a:gd name="connsiteY11" fmla="*/ 3098753 h 3586841"/>
              <a:gd name="connsiteX12" fmla="*/ 7478 w 5273388"/>
              <a:gd name="connsiteY12" fmla="*/ 1669984 h 3586841"/>
              <a:gd name="connsiteX13" fmla="*/ 624523 w 5273388"/>
              <a:gd name="connsiteY13" fmla="*/ 345622 h 3586841"/>
              <a:gd name="connsiteX14" fmla="*/ 3179526 w 5273388"/>
              <a:gd name="connsiteY14" fmla="*/ 13 h 3586841"/>
              <a:gd name="connsiteX0" fmla="*/ 3190576 w 5284438"/>
              <a:gd name="connsiteY0" fmla="*/ 13 h 3590216"/>
              <a:gd name="connsiteX1" fmla="*/ 3864949 w 5284438"/>
              <a:gd name="connsiteY1" fmla="*/ 59918 h 3590216"/>
              <a:gd name="connsiteX2" fmla="*/ 4990494 w 5284438"/>
              <a:gd name="connsiteY2" fmla="*/ 1297670 h 3590216"/>
              <a:gd name="connsiteX3" fmla="*/ 4912024 w 5284438"/>
              <a:gd name="connsiteY3" fmla="*/ 2238338 h 3590216"/>
              <a:gd name="connsiteX4" fmla="*/ 4827261 w 5284438"/>
              <a:gd name="connsiteY4" fmla="*/ 2647754 h 3590216"/>
              <a:gd name="connsiteX5" fmla="*/ 5266548 w 5284438"/>
              <a:gd name="connsiteY5" fmla="*/ 2851226 h 3590216"/>
              <a:gd name="connsiteX6" fmla="*/ 5231251 w 5284438"/>
              <a:gd name="connsiteY6" fmla="*/ 2877530 h 3590216"/>
              <a:gd name="connsiteX7" fmla="*/ 5215237 w 5284438"/>
              <a:gd name="connsiteY7" fmla="*/ 2887142 h 3590216"/>
              <a:gd name="connsiteX8" fmla="*/ 5211848 w 5284438"/>
              <a:gd name="connsiteY8" fmla="*/ 2891560 h 3590216"/>
              <a:gd name="connsiteX9" fmla="*/ 4218001 w 5284438"/>
              <a:gd name="connsiteY9" fmla="*/ 3179220 h 3590216"/>
              <a:gd name="connsiteX10" fmla="*/ 2543382 w 5284438"/>
              <a:gd name="connsiteY10" fmla="*/ 3582499 h 3590216"/>
              <a:gd name="connsiteX11" fmla="*/ 475272 w 5284438"/>
              <a:gd name="connsiteY11" fmla="*/ 3184475 h 3590216"/>
              <a:gd name="connsiteX12" fmla="*/ 18528 w 5284438"/>
              <a:gd name="connsiteY12" fmla="*/ 1669984 h 3590216"/>
              <a:gd name="connsiteX13" fmla="*/ 635573 w 5284438"/>
              <a:gd name="connsiteY13" fmla="*/ 345622 h 3590216"/>
              <a:gd name="connsiteX14" fmla="*/ 3190576 w 5284438"/>
              <a:gd name="connsiteY14" fmla="*/ 13 h 3590216"/>
              <a:gd name="connsiteX0" fmla="*/ 3179551 w 5273413"/>
              <a:gd name="connsiteY0" fmla="*/ 13 h 3590216"/>
              <a:gd name="connsiteX1" fmla="*/ 3853924 w 5273413"/>
              <a:gd name="connsiteY1" fmla="*/ 59918 h 3590216"/>
              <a:gd name="connsiteX2" fmla="*/ 4979469 w 5273413"/>
              <a:gd name="connsiteY2" fmla="*/ 1297670 h 3590216"/>
              <a:gd name="connsiteX3" fmla="*/ 4900999 w 5273413"/>
              <a:gd name="connsiteY3" fmla="*/ 2238338 h 3590216"/>
              <a:gd name="connsiteX4" fmla="*/ 4816236 w 5273413"/>
              <a:gd name="connsiteY4" fmla="*/ 2647754 h 3590216"/>
              <a:gd name="connsiteX5" fmla="*/ 5255523 w 5273413"/>
              <a:gd name="connsiteY5" fmla="*/ 2851226 h 3590216"/>
              <a:gd name="connsiteX6" fmla="*/ 5220226 w 5273413"/>
              <a:gd name="connsiteY6" fmla="*/ 2877530 h 3590216"/>
              <a:gd name="connsiteX7" fmla="*/ 5204212 w 5273413"/>
              <a:gd name="connsiteY7" fmla="*/ 2887142 h 3590216"/>
              <a:gd name="connsiteX8" fmla="*/ 5200823 w 5273413"/>
              <a:gd name="connsiteY8" fmla="*/ 2891560 h 3590216"/>
              <a:gd name="connsiteX9" fmla="*/ 4206976 w 5273413"/>
              <a:gd name="connsiteY9" fmla="*/ 3179220 h 3590216"/>
              <a:gd name="connsiteX10" fmla="*/ 2532357 w 5273413"/>
              <a:gd name="connsiteY10" fmla="*/ 3582499 h 3590216"/>
              <a:gd name="connsiteX11" fmla="*/ 464247 w 5273413"/>
              <a:gd name="connsiteY11" fmla="*/ 3184475 h 3590216"/>
              <a:gd name="connsiteX12" fmla="*/ 7503 w 5273413"/>
              <a:gd name="connsiteY12" fmla="*/ 1669984 h 3590216"/>
              <a:gd name="connsiteX13" fmla="*/ 624548 w 5273413"/>
              <a:gd name="connsiteY13" fmla="*/ 345622 h 3590216"/>
              <a:gd name="connsiteX14" fmla="*/ 3179551 w 5273413"/>
              <a:gd name="connsiteY14" fmla="*/ 13 h 3590216"/>
              <a:gd name="connsiteX0" fmla="*/ 3179551 w 5273413"/>
              <a:gd name="connsiteY0" fmla="*/ 13 h 3584662"/>
              <a:gd name="connsiteX1" fmla="*/ 3853924 w 5273413"/>
              <a:gd name="connsiteY1" fmla="*/ 59918 h 3584662"/>
              <a:gd name="connsiteX2" fmla="*/ 4979469 w 5273413"/>
              <a:gd name="connsiteY2" fmla="*/ 1297670 h 3584662"/>
              <a:gd name="connsiteX3" fmla="*/ 4900999 w 5273413"/>
              <a:gd name="connsiteY3" fmla="*/ 2238338 h 3584662"/>
              <a:gd name="connsiteX4" fmla="*/ 4816236 w 5273413"/>
              <a:gd name="connsiteY4" fmla="*/ 2647754 h 3584662"/>
              <a:gd name="connsiteX5" fmla="*/ 5255523 w 5273413"/>
              <a:gd name="connsiteY5" fmla="*/ 2851226 h 3584662"/>
              <a:gd name="connsiteX6" fmla="*/ 5220226 w 5273413"/>
              <a:gd name="connsiteY6" fmla="*/ 2877530 h 3584662"/>
              <a:gd name="connsiteX7" fmla="*/ 5204212 w 5273413"/>
              <a:gd name="connsiteY7" fmla="*/ 2887142 h 3584662"/>
              <a:gd name="connsiteX8" fmla="*/ 5200823 w 5273413"/>
              <a:gd name="connsiteY8" fmla="*/ 2891560 h 3584662"/>
              <a:gd name="connsiteX9" fmla="*/ 4206976 w 5273413"/>
              <a:gd name="connsiteY9" fmla="*/ 3179220 h 3584662"/>
              <a:gd name="connsiteX10" fmla="*/ 2532357 w 5273413"/>
              <a:gd name="connsiteY10" fmla="*/ 3582499 h 3584662"/>
              <a:gd name="connsiteX11" fmla="*/ 464247 w 5273413"/>
              <a:gd name="connsiteY11" fmla="*/ 3184475 h 3584662"/>
              <a:gd name="connsiteX12" fmla="*/ 7503 w 5273413"/>
              <a:gd name="connsiteY12" fmla="*/ 1669984 h 3584662"/>
              <a:gd name="connsiteX13" fmla="*/ 624548 w 5273413"/>
              <a:gd name="connsiteY13" fmla="*/ 345622 h 3584662"/>
              <a:gd name="connsiteX14" fmla="*/ 3179551 w 5273413"/>
              <a:gd name="connsiteY14" fmla="*/ 13 h 3584662"/>
              <a:gd name="connsiteX0" fmla="*/ 3181567 w 5275429"/>
              <a:gd name="connsiteY0" fmla="*/ 13 h 3624224"/>
              <a:gd name="connsiteX1" fmla="*/ 3855940 w 5275429"/>
              <a:gd name="connsiteY1" fmla="*/ 59918 h 3624224"/>
              <a:gd name="connsiteX2" fmla="*/ 4981485 w 5275429"/>
              <a:gd name="connsiteY2" fmla="*/ 1297670 h 3624224"/>
              <a:gd name="connsiteX3" fmla="*/ 4903015 w 5275429"/>
              <a:gd name="connsiteY3" fmla="*/ 2238338 h 3624224"/>
              <a:gd name="connsiteX4" fmla="*/ 4818252 w 5275429"/>
              <a:gd name="connsiteY4" fmla="*/ 2647754 h 3624224"/>
              <a:gd name="connsiteX5" fmla="*/ 5257539 w 5275429"/>
              <a:gd name="connsiteY5" fmla="*/ 2851226 h 3624224"/>
              <a:gd name="connsiteX6" fmla="*/ 5222242 w 5275429"/>
              <a:gd name="connsiteY6" fmla="*/ 2877530 h 3624224"/>
              <a:gd name="connsiteX7" fmla="*/ 5206228 w 5275429"/>
              <a:gd name="connsiteY7" fmla="*/ 2887142 h 3624224"/>
              <a:gd name="connsiteX8" fmla="*/ 5202839 w 5275429"/>
              <a:gd name="connsiteY8" fmla="*/ 2891560 h 3624224"/>
              <a:gd name="connsiteX9" fmla="*/ 4208992 w 5275429"/>
              <a:gd name="connsiteY9" fmla="*/ 3179220 h 3624224"/>
              <a:gd name="connsiteX10" fmla="*/ 2534373 w 5275429"/>
              <a:gd name="connsiteY10" fmla="*/ 3582499 h 3624224"/>
              <a:gd name="connsiteX11" fmla="*/ 415212 w 5275429"/>
              <a:gd name="connsiteY11" fmla="*/ 3305915 h 3624224"/>
              <a:gd name="connsiteX12" fmla="*/ 9519 w 5275429"/>
              <a:gd name="connsiteY12" fmla="*/ 1669984 h 3624224"/>
              <a:gd name="connsiteX13" fmla="*/ 626564 w 5275429"/>
              <a:gd name="connsiteY13" fmla="*/ 345622 h 3624224"/>
              <a:gd name="connsiteX14" fmla="*/ 3181567 w 5275429"/>
              <a:gd name="connsiteY14" fmla="*/ 13 h 3624224"/>
              <a:gd name="connsiteX0" fmla="*/ 3181567 w 5275429"/>
              <a:gd name="connsiteY0" fmla="*/ 13 h 3624224"/>
              <a:gd name="connsiteX1" fmla="*/ 3855940 w 5275429"/>
              <a:gd name="connsiteY1" fmla="*/ 59918 h 3624224"/>
              <a:gd name="connsiteX2" fmla="*/ 4981485 w 5275429"/>
              <a:gd name="connsiteY2" fmla="*/ 1297670 h 3624224"/>
              <a:gd name="connsiteX3" fmla="*/ 4903015 w 5275429"/>
              <a:gd name="connsiteY3" fmla="*/ 2238338 h 3624224"/>
              <a:gd name="connsiteX4" fmla="*/ 4818252 w 5275429"/>
              <a:gd name="connsiteY4" fmla="*/ 2647754 h 3624224"/>
              <a:gd name="connsiteX5" fmla="*/ 5257539 w 5275429"/>
              <a:gd name="connsiteY5" fmla="*/ 2851226 h 3624224"/>
              <a:gd name="connsiteX6" fmla="*/ 5222242 w 5275429"/>
              <a:gd name="connsiteY6" fmla="*/ 2877530 h 3624224"/>
              <a:gd name="connsiteX7" fmla="*/ 5206228 w 5275429"/>
              <a:gd name="connsiteY7" fmla="*/ 2887142 h 3624224"/>
              <a:gd name="connsiteX8" fmla="*/ 5202839 w 5275429"/>
              <a:gd name="connsiteY8" fmla="*/ 2891560 h 3624224"/>
              <a:gd name="connsiteX9" fmla="*/ 4208992 w 5275429"/>
              <a:gd name="connsiteY9" fmla="*/ 3179220 h 3624224"/>
              <a:gd name="connsiteX10" fmla="*/ 2534373 w 5275429"/>
              <a:gd name="connsiteY10" fmla="*/ 3582499 h 3624224"/>
              <a:gd name="connsiteX11" fmla="*/ 415212 w 5275429"/>
              <a:gd name="connsiteY11" fmla="*/ 3305915 h 3624224"/>
              <a:gd name="connsiteX12" fmla="*/ 9519 w 5275429"/>
              <a:gd name="connsiteY12" fmla="*/ 1669984 h 3624224"/>
              <a:gd name="connsiteX13" fmla="*/ 626564 w 5275429"/>
              <a:gd name="connsiteY13" fmla="*/ 345622 h 3624224"/>
              <a:gd name="connsiteX14" fmla="*/ 3181567 w 5275429"/>
              <a:gd name="connsiteY14" fmla="*/ 13 h 3624224"/>
              <a:gd name="connsiteX0" fmla="*/ 3181567 w 5275429"/>
              <a:gd name="connsiteY0" fmla="*/ 9 h 3624220"/>
              <a:gd name="connsiteX1" fmla="*/ 3855940 w 5275429"/>
              <a:gd name="connsiteY1" fmla="*/ 59914 h 3624220"/>
              <a:gd name="connsiteX2" fmla="*/ 4981485 w 5275429"/>
              <a:gd name="connsiteY2" fmla="*/ 1297666 h 3624220"/>
              <a:gd name="connsiteX3" fmla="*/ 4903015 w 5275429"/>
              <a:gd name="connsiteY3" fmla="*/ 2238334 h 3624220"/>
              <a:gd name="connsiteX4" fmla="*/ 4818252 w 5275429"/>
              <a:gd name="connsiteY4" fmla="*/ 2647750 h 3624220"/>
              <a:gd name="connsiteX5" fmla="*/ 5257539 w 5275429"/>
              <a:gd name="connsiteY5" fmla="*/ 2851222 h 3624220"/>
              <a:gd name="connsiteX6" fmla="*/ 5222242 w 5275429"/>
              <a:gd name="connsiteY6" fmla="*/ 2877526 h 3624220"/>
              <a:gd name="connsiteX7" fmla="*/ 5206228 w 5275429"/>
              <a:gd name="connsiteY7" fmla="*/ 2887138 h 3624220"/>
              <a:gd name="connsiteX8" fmla="*/ 5202839 w 5275429"/>
              <a:gd name="connsiteY8" fmla="*/ 2891556 h 3624220"/>
              <a:gd name="connsiteX9" fmla="*/ 4208992 w 5275429"/>
              <a:gd name="connsiteY9" fmla="*/ 3179216 h 3624220"/>
              <a:gd name="connsiteX10" fmla="*/ 2534373 w 5275429"/>
              <a:gd name="connsiteY10" fmla="*/ 3582495 h 3624220"/>
              <a:gd name="connsiteX11" fmla="*/ 415212 w 5275429"/>
              <a:gd name="connsiteY11" fmla="*/ 3305911 h 3624220"/>
              <a:gd name="connsiteX12" fmla="*/ 9519 w 5275429"/>
              <a:gd name="connsiteY12" fmla="*/ 1669980 h 3624220"/>
              <a:gd name="connsiteX13" fmla="*/ 626564 w 5275429"/>
              <a:gd name="connsiteY13" fmla="*/ 345618 h 3624220"/>
              <a:gd name="connsiteX14" fmla="*/ 3181567 w 5275429"/>
              <a:gd name="connsiteY14" fmla="*/ 9 h 3624220"/>
              <a:gd name="connsiteX0" fmla="*/ 3181567 w 5275429"/>
              <a:gd name="connsiteY0" fmla="*/ 9 h 3707944"/>
              <a:gd name="connsiteX1" fmla="*/ 3855940 w 5275429"/>
              <a:gd name="connsiteY1" fmla="*/ 59914 h 3707944"/>
              <a:gd name="connsiteX2" fmla="*/ 4981485 w 5275429"/>
              <a:gd name="connsiteY2" fmla="*/ 1297666 h 3707944"/>
              <a:gd name="connsiteX3" fmla="*/ 4903015 w 5275429"/>
              <a:gd name="connsiteY3" fmla="*/ 2238334 h 3707944"/>
              <a:gd name="connsiteX4" fmla="*/ 4818252 w 5275429"/>
              <a:gd name="connsiteY4" fmla="*/ 2647750 h 3707944"/>
              <a:gd name="connsiteX5" fmla="*/ 5257539 w 5275429"/>
              <a:gd name="connsiteY5" fmla="*/ 2851222 h 3707944"/>
              <a:gd name="connsiteX6" fmla="*/ 5222242 w 5275429"/>
              <a:gd name="connsiteY6" fmla="*/ 2877526 h 3707944"/>
              <a:gd name="connsiteX7" fmla="*/ 5206228 w 5275429"/>
              <a:gd name="connsiteY7" fmla="*/ 2887138 h 3707944"/>
              <a:gd name="connsiteX8" fmla="*/ 5202839 w 5275429"/>
              <a:gd name="connsiteY8" fmla="*/ 2891556 h 3707944"/>
              <a:gd name="connsiteX9" fmla="*/ 4208992 w 5275429"/>
              <a:gd name="connsiteY9" fmla="*/ 3179216 h 3707944"/>
              <a:gd name="connsiteX10" fmla="*/ 2540045 w 5275429"/>
              <a:gd name="connsiteY10" fmla="*/ 3696792 h 3707944"/>
              <a:gd name="connsiteX11" fmla="*/ 415212 w 5275429"/>
              <a:gd name="connsiteY11" fmla="*/ 3305911 h 3707944"/>
              <a:gd name="connsiteX12" fmla="*/ 9519 w 5275429"/>
              <a:gd name="connsiteY12" fmla="*/ 1669980 h 3707944"/>
              <a:gd name="connsiteX13" fmla="*/ 626564 w 5275429"/>
              <a:gd name="connsiteY13" fmla="*/ 345618 h 3707944"/>
              <a:gd name="connsiteX14" fmla="*/ 3181567 w 5275429"/>
              <a:gd name="connsiteY14" fmla="*/ 9 h 3707944"/>
              <a:gd name="connsiteX0" fmla="*/ 3181567 w 5275429"/>
              <a:gd name="connsiteY0" fmla="*/ 9 h 3720030"/>
              <a:gd name="connsiteX1" fmla="*/ 3855940 w 5275429"/>
              <a:gd name="connsiteY1" fmla="*/ 59914 h 3720030"/>
              <a:gd name="connsiteX2" fmla="*/ 4981485 w 5275429"/>
              <a:gd name="connsiteY2" fmla="*/ 1297666 h 3720030"/>
              <a:gd name="connsiteX3" fmla="*/ 4903015 w 5275429"/>
              <a:gd name="connsiteY3" fmla="*/ 2238334 h 3720030"/>
              <a:gd name="connsiteX4" fmla="*/ 4818252 w 5275429"/>
              <a:gd name="connsiteY4" fmla="*/ 2647750 h 3720030"/>
              <a:gd name="connsiteX5" fmla="*/ 5257539 w 5275429"/>
              <a:gd name="connsiteY5" fmla="*/ 2851222 h 3720030"/>
              <a:gd name="connsiteX6" fmla="*/ 5222242 w 5275429"/>
              <a:gd name="connsiteY6" fmla="*/ 2877526 h 3720030"/>
              <a:gd name="connsiteX7" fmla="*/ 5206228 w 5275429"/>
              <a:gd name="connsiteY7" fmla="*/ 2887138 h 3720030"/>
              <a:gd name="connsiteX8" fmla="*/ 5202839 w 5275429"/>
              <a:gd name="connsiteY8" fmla="*/ 2891556 h 3720030"/>
              <a:gd name="connsiteX9" fmla="*/ 4208992 w 5275429"/>
              <a:gd name="connsiteY9" fmla="*/ 3179216 h 3720030"/>
              <a:gd name="connsiteX10" fmla="*/ 2540045 w 5275429"/>
              <a:gd name="connsiteY10" fmla="*/ 3696792 h 3720030"/>
              <a:gd name="connsiteX11" fmla="*/ 415212 w 5275429"/>
              <a:gd name="connsiteY11" fmla="*/ 3305911 h 3720030"/>
              <a:gd name="connsiteX12" fmla="*/ 9519 w 5275429"/>
              <a:gd name="connsiteY12" fmla="*/ 1669980 h 3720030"/>
              <a:gd name="connsiteX13" fmla="*/ 626564 w 5275429"/>
              <a:gd name="connsiteY13" fmla="*/ 345618 h 3720030"/>
              <a:gd name="connsiteX14" fmla="*/ 3181567 w 5275429"/>
              <a:gd name="connsiteY14" fmla="*/ 9 h 3720030"/>
              <a:gd name="connsiteX0" fmla="*/ 3181567 w 5275429"/>
              <a:gd name="connsiteY0" fmla="*/ 9 h 3711433"/>
              <a:gd name="connsiteX1" fmla="*/ 3855940 w 5275429"/>
              <a:gd name="connsiteY1" fmla="*/ 59914 h 3711433"/>
              <a:gd name="connsiteX2" fmla="*/ 4981485 w 5275429"/>
              <a:gd name="connsiteY2" fmla="*/ 1297666 h 3711433"/>
              <a:gd name="connsiteX3" fmla="*/ 4903015 w 5275429"/>
              <a:gd name="connsiteY3" fmla="*/ 2238334 h 3711433"/>
              <a:gd name="connsiteX4" fmla="*/ 4818252 w 5275429"/>
              <a:gd name="connsiteY4" fmla="*/ 2647750 h 3711433"/>
              <a:gd name="connsiteX5" fmla="*/ 5257539 w 5275429"/>
              <a:gd name="connsiteY5" fmla="*/ 2851222 h 3711433"/>
              <a:gd name="connsiteX6" fmla="*/ 5222242 w 5275429"/>
              <a:gd name="connsiteY6" fmla="*/ 2877526 h 3711433"/>
              <a:gd name="connsiteX7" fmla="*/ 5206228 w 5275429"/>
              <a:gd name="connsiteY7" fmla="*/ 2887138 h 3711433"/>
              <a:gd name="connsiteX8" fmla="*/ 5202839 w 5275429"/>
              <a:gd name="connsiteY8" fmla="*/ 2891556 h 3711433"/>
              <a:gd name="connsiteX9" fmla="*/ 4350799 w 5275429"/>
              <a:gd name="connsiteY9" fmla="*/ 3129212 h 3711433"/>
              <a:gd name="connsiteX10" fmla="*/ 2540045 w 5275429"/>
              <a:gd name="connsiteY10" fmla="*/ 3696792 h 3711433"/>
              <a:gd name="connsiteX11" fmla="*/ 415212 w 5275429"/>
              <a:gd name="connsiteY11" fmla="*/ 3305911 h 3711433"/>
              <a:gd name="connsiteX12" fmla="*/ 9519 w 5275429"/>
              <a:gd name="connsiteY12" fmla="*/ 1669980 h 3711433"/>
              <a:gd name="connsiteX13" fmla="*/ 626564 w 5275429"/>
              <a:gd name="connsiteY13" fmla="*/ 345618 h 3711433"/>
              <a:gd name="connsiteX14" fmla="*/ 3181567 w 5275429"/>
              <a:gd name="connsiteY14" fmla="*/ 9 h 3711433"/>
              <a:gd name="connsiteX0" fmla="*/ 3181567 w 5275429"/>
              <a:gd name="connsiteY0" fmla="*/ 9 h 3699703"/>
              <a:gd name="connsiteX1" fmla="*/ 3855940 w 5275429"/>
              <a:gd name="connsiteY1" fmla="*/ 59914 h 3699703"/>
              <a:gd name="connsiteX2" fmla="*/ 4981485 w 5275429"/>
              <a:gd name="connsiteY2" fmla="*/ 1297666 h 3699703"/>
              <a:gd name="connsiteX3" fmla="*/ 4903015 w 5275429"/>
              <a:gd name="connsiteY3" fmla="*/ 2238334 h 3699703"/>
              <a:gd name="connsiteX4" fmla="*/ 4818252 w 5275429"/>
              <a:gd name="connsiteY4" fmla="*/ 2647750 h 3699703"/>
              <a:gd name="connsiteX5" fmla="*/ 5257539 w 5275429"/>
              <a:gd name="connsiteY5" fmla="*/ 2851222 h 3699703"/>
              <a:gd name="connsiteX6" fmla="*/ 5222242 w 5275429"/>
              <a:gd name="connsiteY6" fmla="*/ 2877526 h 3699703"/>
              <a:gd name="connsiteX7" fmla="*/ 5206228 w 5275429"/>
              <a:gd name="connsiteY7" fmla="*/ 2887138 h 3699703"/>
              <a:gd name="connsiteX8" fmla="*/ 5202839 w 5275429"/>
              <a:gd name="connsiteY8" fmla="*/ 2891556 h 3699703"/>
              <a:gd name="connsiteX9" fmla="*/ 4350799 w 5275429"/>
              <a:gd name="connsiteY9" fmla="*/ 3129212 h 3699703"/>
              <a:gd name="connsiteX10" fmla="*/ 2540045 w 5275429"/>
              <a:gd name="connsiteY10" fmla="*/ 3696792 h 3699703"/>
              <a:gd name="connsiteX11" fmla="*/ 415212 w 5275429"/>
              <a:gd name="connsiteY11" fmla="*/ 3305911 h 3699703"/>
              <a:gd name="connsiteX12" fmla="*/ 9519 w 5275429"/>
              <a:gd name="connsiteY12" fmla="*/ 1669980 h 3699703"/>
              <a:gd name="connsiteX13" fmla="*/ 626564 w 5275429"/>
              <a:gd name="connsiteY13" fmla="*/ 345618 h 3699703"/>
              <a:gd name="connsiteX14" fmla="*/ 3181567 w 5275429"/>
              <a:gd name="connsiteY14" fmla="*/ 9 h 3699703"/>
              <a:gd name="connsiteX0" fmla="*/ 3181567 w 5275429"/>
              <a:gd name="connsiteY0" fmla="*/ 9 h 3687325"/>
              <a:gd name="connsiteX1" fmla="*/ 3855940 w 5275429"/>
              <a:gd name="connsiteY1" fmla="*/ 59914 h 3687325"/>
              <a:gd name="connsiteX2" fmla="*/ 4981485 w 5275429"/>
              <a:gd name="connsiteY2" fmla="*/ 1297666 h 3687325"/>
              <a:gd name="connsiteX3" fmla="*/ 4903015 w 5275429"/>
              <a:gd name="connsiteY3" fmla="*/ 2238334 h 3687325"/>
              <a:gd name="connsiteX4" fmla="*/ 4818252 w 5275429"/>
              <a:gd name="connsiteY4" fmla="*/ 2647750 h 3687325"/>
              <a:gd name="connsiteX5" fmla="*/ 5257539 w 5275429"/>
              <a:gd name="connsiteY5" fmla="*/ 2851222 h 3687325"/>
              <a:gd name="connsiteX6" fmla="*/ 5222242 w 5275429"/>
              <a:gd name="connsiteY6" fmla="*/ 2877526 h 3687325"/>
              <a:gd name="connsiteX7" fmla="*/ 5206228 w 5275429"/>
              <a:gd name="connsiteY7" fmla="*/ 2887138 h 3687325"/>
              <a:gd name="connsiteX8" fmla="*/ 5202839 w 5275429"/>
              <a:gd name="connsiteY8" fmla="*/ 2891556 h 3687325"/>
              <a:gd name="connsiteX9" fmla="*/ 4350799 w 5275429"/>
              <a:gd name="connsiteY9" fmla="*/ 3129212 h 3687325"/>
              <a:gd name="connsiteX10" fmla="*/ 2766936 w 5275429"/>
              <a:gd name="connsiteY10" fmla="*/ 3682505 h 3687325"/>
              <a:gd name="connsiteX11" fmla="*/ 415212 w 5275429"/>
              <a:gd name="connsiteY11" fmla="*/ 3305911 h 3687325"/>
              <a:gd name="connsiteX12" fmla="*/ 9519 w 5275429"/>
              <a:gd name="connsiteY12" fmla="*/ 1669980 h 3687325"/>
              <a:gd name="connsiteX13" fmla="*/ 626564 w 5275429"/>
              <a:gd name="connsiteY13" fmla="*/ 345618 h 3687325"/>
              <a:gd name="connsiteX14" fmla="*/ 3181567 w 5275429"/>
              <a:gd name="connsiteY14" fmla="*/ 9 h 3687325"/>
              <a:gd name="connsiteX0" fmla="*/ 3181567 w 5275429"/>
              <a:gd name="connsiteY0" fmla="*/ 9 h 3711953"/>
              <a:gd name="connsiteX1" fmla="*/ 3855940 w 5275429"/>
              <a:gd name="connsiteY1" fmla="*/ 59914 h 3711953"/>
              <a:gd name="connsiteX2" fmla="*/ 4981485 w 5275429"/>
              <a:gd name="connsiteY2" fmla="*/ 1297666 h 3711953"/>
              <a:gd name="connsiteX3" fmla="*/ 4903015 w 5275429"/>
              <a:gd name="connsiteY3" fmla="*/ 2238334 h 3711953"/>
              <a:gd name="connsiteX4" fmla="*/ 4818252 w 5275429"/>
              <a:gd name="connsiteY4" fmla="*/ 2647750 h 3711953"/>
              <a:gd name="connsiteX5" fmla="*/ 5257539 w 5275429"/>
              <a:gd name="connsiteY5" fmla="*/ 2851222 h 3711953"/>
              <a:gd name="connsiteX6" fmla="*/ 5222242 w 5275429"/>
              <a:gd name="connsiteY6" fmla="*/ 2877526 h 3711953"/>
              <a:gd name="connsiteX7" fmla="*/ 5206228 w 5275429"/>
              <a:gd name="connsiteY7" fmla="*/ 2887138 h 3711953"/>
              <a:gd name="connsiteX8" fmla="*/ 5202839 w 5275429"/>
              <a:gd name="connsiteY8" fmla="*/ 2891556 h 3711953"/>
              <a:gd name="connsiteX9" fmla="*/ 4350799 w 5275429"/>
              <a:gd name="connsiteY9" fmla="*/ 3129212 h 3711953"/>
              <a:gd name="connsiteX10" fmla="*/ 2766936 w 5275429"/>
              <a:gd name="connsiteY10" fmla="*/ 3682505 h 3711953"/>
              <a:gd name="connsiteX11" fmla="*/ 415212 w 5275429"/>
              <a:gd name="connsiteY11" fmla="*/ 3305911 h 3711953"/>
              <a:gd name="connsiteX12" fmla="*/ 9519 w 5275429"/>
              <a:gd name="connsiteY12" fmla="*/ 1669980 h 3711953"/>
              <a:gd name="connsiteX13" fmla="*/ 626564 w 5275429"/>
              <a:gd name="connsiteY13" fmla="*/ 345618 h 3711953"/>
              <a:gd name="connsiteX14" fmla="*/ 3181567 w 5275429"/>
              <a:gd name="connsiteY14" fmla="*/ 9 h 3711953"/>
              <a:gd name="connsiteX0" fmla="*/ 3181567 w 5275429"/>
              <a:gd name="connsiteY0" fmla="*/ 9 h 3711953"/>
              <a:gd name="connsiteX1" fmla="*/ 3855940 w 5275429"/>
              <a:gd name="connsiteY1" fmla="*/ 59914 h 3711953"/>
              <a:gd name="connsiteX2" fmla="*/ 4981485 w 5275429"/>
              <a:gd name="connsiteY2" fmla="*/ 1297666 h 3711953"/>
              <a:gd name="connsiteX3" fmla="*/ 4903015 w 5275429"/>
              <a:gd name="connsiteY3" fmla="*/ 2238334 h 3711953"/>
              <a:gd name="connsiteX4" fmla="*/ 4818252 w 5275429"/>
              <a:gd name="connsiteY4" fmla="*/ 2647750 h 3711953"/>
              <a:gd name="connsiteX5" fmla="*/ 5257539 w 5275429"/>
              <a:gd name="connsiteY5" fmla="*/ 2851222 h 3711953"/>
              <a:gd name="connsiteX6" fmla="*/ 5222242 w 5275429"/>
              <a:gd name="connsiteY6" fmla="*/ 2877526 h 3711953"/>
              <a:gd name="connsiteX7" fmla="*/ 5206228 w 5275429"/>
              <a:gd name="connsiteY7" fmla="*/ 2887138 h 3711953"/>
              <a:gd name="connsiteX8" fmla="*/ 5202839 w 5275429"/>
              <a:gd name="connsiteY8" fmla="*/ 2891556 h 3711953"/>
              <a:gd name="connsiteX9" fmla="*/ 4350799 w 5275429"/>
              <a:gd name="connsiteY9" fmla="*/ 3129212 h 3711953"/>
              <a:gd name="connsiteX10" fmla="*/ 2766936 w 5275429"/>
              <a:gd name="connsiteY10" fmla="*/ 3682505 h 3711953"/>
              <a:gd name="connsiteX11" fmla="*/ 415212 w 5275429"/>
              <a:gd name="connsiteY11" fmla="*/ 3305911 h 3711953"/>
              <a:gd name="connsiteX12" fmla="*/ 9519 w 5275429"/>
              <a:gd name="connsiteY12" fmla="*/ 1669980 h 3711953"/>
              <a:gd name="connsiteX13" fmla="*/ 626564 w 5275429"/>
              <a:gd name="connsiteY13" fmla="*/ 345618 h 3711953"/>
              <a:gd name="connsiteX14" fmla="*/ 3181567 w 5275429"/>
              <a:gd name="connsiteY14" fmla="*/ 9 h 3711953"/>
              <a:gd name="connsiteX0" fmla="*/ 3181567 w 5275429"/>
              <a:gd name="connsiteY0" fmla="*/ 9 h 3704177"/>
              <a:gd name="connsiteX1" fmla="*/ 3855940 w 5275429"/>
              <a:gd name="connsiteY1" fmla="*/ 59914 h 3704177"/>
              <a:gd name="connsiteX2" fmla="*/ 4981485 w 5275429"/>
              <a:gd name="connsiteY2" fmla="*/ 1297666 h 3704177"/>
              <a:gd name="connsiteX3" fmla="*/ 4903015 w 5275429"/>
              <a:gd name="connsiteY3" fmla="*/ 2238334 h 3704177"/>
              <a:gd name="connsiteX4" fmla="*/ 4818252 w 5275429"/>
              <a:gd name="connsiteY4" fmla="*/ 2647750 h 3704177"/>
              <a:gd name="connsiteX5" fmla="*/ 5257539 w 5275429"/>
              <a:gd name="connsiteY5" fmla="*/ 2851222 h 3704177"/>
              <a:gd name="connsiteX6" fmla="*/ 5222242 w 5275429"/>
              <a:gd name="connsiteY6" fmla="*/ 2877526 h 3704177"/>
              <a:gd name="connsiteX7" fmla="*/ 5206228 w 5275429"/>
              <a:gd name="connsiteY7" fmla="*/ 2887138 h 3704177"/>
              <a:gd name="connsiteX8" fmla="*/ 5202839 w 5275429"/>
              <a:gd name="connsiteY8" fmla="*/ 2891556 h 3704177"/>
              <a:gd name="connsiteX9" fmla="*/ 4464244 w 5275429"/>
              <a:gd name="connsiteY9" fmla="*/ 3064921 h 3704177"/>
              <a:gd name="connsiteX10" fmla="*/ 2766936 w 5275429"/>
              <a:gd name="connsiteY10" fmla="*/ 3682505 h 3704177"/>
              <a:gd name="connsiteX11" fmla="*/ 415212 w 5275429"/>
              <a:gd name="connsiteY11" fmla="*/ 3305911 h 3704177"/>
              <a:gd name="connsiteX12" fmla="*/ 9519 w 5275429"/>
              <a:gd name="connsiteY12" fmla="*/ 1669980 h 3704177"/>
              <a:gd name="connsiteX13" fmla="*/ 626564 w 5275429"/>
              <a:gd name="connsiteY13" fmla="*/ 345618 h 3704177"/>
              <a:gd name="connsiteX14" fmla="*/ 3181567 w 5275429"/>
              <a:gd name="connsiteY14" fmla="*/ 9 h 3704177"/>
              <a:gd name="connsiteX0" fmla="*/ 3181567 w 5275429"/>
              <a:gd name="connsiteY0" fmla="*/ 9 h 3704177"/>
              <a:gd name="connsiteX1" fmla="*/ 3855940 w 5275429"/>
              <a:gd name="connsiteY1" fmla="*/ 59914 h 3704177"/>
              <a:gd name="connsiteX2" fmla="*/ 4981485 w 5275429"/>
              <a:gd name="connsiteY2" fmla="*/ 1297666 h 3704177"/>
              <a:gd name="connsiteX3" fmla="*/ 4903015 w 5275429"/>
              <a:gd name="connsiteY3" fmla="*/ 2238334 h 3704177"/>
              <a:gd name="connsiteX4" fmla="*/ 4818252 w 5275429"/>
              <a:gd name="connsiteY4" fmla="*/ 2647750 h 3704177"/>
              <a:gd name="connsiteX5" fmla="*/ 5257539 w 5275429"/>
              <a:gd name="connsiteY5" fmla="*/ 2851222 h 3704177"/>
              <a:gd name="connsiteX6" fmla="*/ 5222242 w 5275429"/>
              <a:gd name="connsiteY6" fmla="*/ 2877526 h 3704177"/>
              <a:gd name="connsiteX7" fmla="*/ 5206228 w 5275429"/>
              <a:gd name="connsiteY7" fmla="*/ 2887138 h 3704177"/>
              <a:gd name="connsiteX8" fmla="*/ 5202839 w 5275429"/>
              <a:gd name="connsiteY8" fmla="*/ 2891556 h 3704177"/>
              <a:gd name="connsiteX9" fmla="*/ 4464244 w 5275429"/>
              <a:gd name="connsiteY9" fmla="*/ 3064921 h 3704177"/>
              <a:gd name="connsiteX10" fmla="*/ 2766936 w 5275429"/>
              <a:gd name="connsiteY10" fmla="*/ 3682505 h 3704177"/>
              <a:gd name="connsiteX11" fmla="*/ 415212 w 5275429"/>
              <a:gd name="connsiteY11" fmla="*/ 3305911 h 3704177"/>
              <a:gd name="connsiteX12" fmla="*/ 9519 w 5275429"/>
              <a:gd name="connsiteY12" fmla="*/ 1669980 h 3704177"/>
              <a:gd name="connsiteX13" fmla="*/ 626564 w 5275429"/>
              <a:gd name="connsiteY13" fmla="*/ 345618 h 3704177"/>
              <a:gd name="connsiteX14" fmla="*/ 3181567 w 5275429"/>
              <a:gd name="connsiteY14" fmla="*/ 9 h 3704177"/>
              <a:gd name="connsiteX0" fmla="*/ 3181567 w 5275429"/>
              <a:gd name="connsiteY0" fmla="*/ 9 h 3701080"/>
              <a:gd name="connsiteX1" fmla="*/ 3855940 w 5275429"/>
              <a:gd name="connsiteY1" fmla="*/ 59914 h 3701080"/>
              <a:gd name="connsiteX2" fmla="*/ 4981485 w 5275429"/>
              <a:gd name="connsiteY2" fmla="*/ 1297666 h 3701080"/>
              <a:gd name="connsiteX3" fmla="*/ 4903015 w 5275429"/>
              <a:gd name="connsiteY3" fmla="*/ 2238334 h 3701080"/>
              <a:gd name="connsiteX4" fmla="*/ 4818252 w 5275429"/>
              <a:gd name="connsiteY4" fmla="*/ 2647750 h 3701080"/>
              <a:gd name="connsiteX5" fmla="*/ 5257539 w 5275429"/>
              <a:gd name="connsiteY5" fmla="*/ 2851222 h 3701080"/>
              <a:gd name="connsiteX6" fmla="*/ 5222242 w 5275429"/>
              <a:gd name="connsiteY6" fmla="*/ 2877526 h 3701080"/>
              <a:gd name="connsiteX7" fmla="*/ 5206228 w 5275429"/>
              <a:gd name="connsiteY7" fmla="*/ 2887138 h 3701080"/>
              <a:gd name="connsiteX8" fmla="*/ 5202839 w 5275429"/>
              <a:gd name="connsiteY8" fmla="*/ 2891556 h 3701080"/>
              <a:gd name="connsiteX9" fmla="*/ 4475589 w 5275429"/>
              <a:gd name="connsiteY9" fmla="*/ 3107782 h 3701080"/>
              <a:gd name="connsiteX10" fmla="*/ 2766936 w 5275429"/>
              <a:gd name="connsiteY10" fmla="*/ 3682505 h 3701080"/>
              <a:gd name="connsiteX11" fmla="*/ 415212 w 5275429"/>
              <a:gd name="connsiteY11" fmla="*/ 3305911 h 3701080"/>
              <a:gd name="connsiteX12" fmla="*/ 9519 w 5275429"/>
              <a:gd name="connsiteY12" fmla="*/ 1669980 h 3701080"/>
              <a:gd name="connsiteX13" fmla="*/ 626564 w 5275429"/>
              <a:gd name="connsiteY13" fmla="*/ 345618 h 3701080"/>
              <a:gd name="connsiteX14" fmla="*/ 3181567 w 5275429"/>
              <a:gd name="connsiteY14" fmla="*/ 9 h 3701080"/>
              <a:gd name="connsiteX0" fmla="*/ 3181567 w 5275429"/>
              <a:gd name="connsiteY0" fmla="*/ 9 h 3701080"/>
              <a:gd name="connsiteX1" fmla="*/ 3855940 w 5275429"/>
              <a:gd name="connsiteY1" fmla="*/ 59914 h 3701080"/>
              <a:gd name="connsiteX2" fmla="*/ 4981485 w 5275429"/>
              <a:gd name="connsiteY2" fmla="*/ 1297666 h 3701080"/>
              <a:gd name="connsiteX3" fmla="*/ 4903015 w 5275429"/>
              <a:gd name="connsiteY3" fmla="*/ 2238334 h 3701080"/>
              <a:gd name="connsiteX4" fmla="*/ 4818252 w 5275429"/>
              <a:gd name="connsiteY4" fmla="*/ 2647750 h 3701080"/>
              <a:gd name="connsiteX5" fmla="*/ 5257539 w 5275429"/>
              <a:gd name="connsiteY5" fmla="*/ 2851222 h 3701080"/>
              <a:gd name="connsiteX6" fmla="*/ 5222242 w 5275429"/>
              <a:gd name="connsiteY6" fmla="*/ 2877526 h 3701080"/>
              <a:gd name="connsiteX7" fmla="*/ 5206228 w 5275429"/>
              <a:gd name="connsiteY7" fmla="*/ 2887138 h 3701080"/>
              <a:gd name="connsiteX8" fmla="*/ 5202839 w 5275429"/>
              <a:gd name="connsiteY8" fmla="*/ 2891556 h 3701080"/>
              <a:gd name="connsiteX9" fmla="*/ 4475589 w 5275429"/>
              <a:gd name="connsiteY9" fmla="*/ 3107782 h 3701080"/>
              <a:gd name="connsiteX10" fmla="*/ 2766936 w 5275429"/>
              <a:gd name="connsiteY10" fmla="*/ 3682505 h 3701080"/>
              <a:gd name="connsiteX11" fmla="*/ 415212 w 5275429"/>
              <a:gd name="connsiteY11" fmla="*/ 3305911 h 3701080"/>
              <a:gd name="connsiteX12" fmla="*/ 9519 w 5275429"/>
              <a:gd name="connsiteY12" fmla="*/ 1669980 h 3701080"/>
              <a:gd name="connsiteX13" fmla="*/ 626564 w 5275429"/>
              <a:gd name="connsiteY13" fmla="*/ 345618 h 3701080"/>
              <a:gd name="connsiteX14" fmla="*/ 3181567 w 5275429"/>
              <a:gd name="connsiteY14" fmla="*/ 9 h 3701080"/>
              <a:gd name="connsiteX0" fmla="*/ 3181567 w 5281650"/>
              <a:gd name="connsiteY0" fmla="*/ 9 h 3701080"/>
              <a:gd name="connsiteX1" fmla="*/ 3855940 w 5281650"/>
              <a:gd name="connsiteY1" fmla="*/ 59914 h 3701080"/>
              <a:gd name="connsiteX2" fmla="*/ 4981485 w 5281650"/>
              <a:gd name="connsiteY2" fmla="*/ 1297666 h 3701080"/>
              <a:gd name="connsiteX3" fmla="*/ 4903015 w 5281650"/>
              <a:gd name="connsiteY3" fmla="*/ 2238334 h 3701080"/>
              <a:gd name="connsiteX4" fmla="*/ 4829597 w 5281650"/>
              <a:gd name="connsiteY4" fmla="*/ 2583458 h 3701080"/>
              <a:gd name="connsiteX5" fmla="*/ 5257539 w 5281650"/>
              <a:gd name="connsiteY5" fmla="*/ 2851222 h 3701080"/>
              <a:gd name="connsiteX6" fmla="*/ 5222242 w 5281650"/>
              <a:gd name="connsiteY6" fmla="*/ 2877526 h 3701080"/>
              <a:gd name="connsiteX7" fmla="*/ 5206228 w 5281650"/>
              <a:gd name="connsiteY7" fmla="*/ 2887138 h 3701080"/>
              <a:gd name="connsiteX8" fmla="*/ 5202839 w 5281650"/>
              <a:gd name="connsiteY8" fmla="*/ 2891556 h 3701080"/>
              <a:gd name="connsiteX9" fmla="*/ 4475589 w 5281650"/>
              <a:gd name="connsiteY9" fmla="*/ 3107782 h 3701080"/>
              <a:gd name="connsiteX10" fmla="*/ 2766936 w 5281650"/>
              <a:gd name="connsiteY10" fmla="*/ 3682505 h 3701080"/>
              <a:gd name="connsiteX11" fmla="*/ 415212 w 5281650"/>
              <a:gd name="connsiteY11" fmla="*/ 3305911 h 3701080"/>
              <a:gd name="connsiteX12" fmla="*/ 9519 w 5281650"/>
              <a:gd name="connsiteY12" fmla="*/ 1669980 h 3701080"/>
              <a:gd name="connsiteX13" fmla="*/ 626564 w 5281650"/>
              <a:gd name="connsiteY13" fmla="*/ 345618 h 3701080"/>
              <a:gd name="connsiteX14" fmla="*/ 3181567 w 5281650"/>
              <a:gd name="connsiteY14"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03015 w 5222242"/>
              <a:gd name="connsiteY3" fmla="*/ 2238334 h 3701080"/>
              <a:gd name="connsiteX4" fmla="*/ 4829597 w 5222242"/>
              <a:gd name="connsiteY4" fmla="*/ 2583458 h 3701080"/>
              <a:gd name="connsiteX5" fmla="*/ 5222242 w 5222242"/>
              <a:gd name="connsiteY5" fmla="*/ 2877526 h 3701080"/>
              <a:gd name="connsiteX6" fmla="*/ 5206228 w 5222242"/>
              <a:gd name="connsiteY6" fmla="*/ 288713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03015 w 5222242"/>
              <a:gd name="connsiteY3" fmla="*/ 2238334 h 3701080"/>
              <a:gd name="connsiteX4" fmla="*/ 4829597 w 5222242"/>
              <a:gd name="connsiteY4" fmla="*/ 2583458 h 3701080"/>
              <a:gd name="connsiteX5" fmla="*/ 5222242 w 5222242"/>
              <a:gd name="connsiteY5" fmla="*/ 2877526 h 3701080"/>
              <a:gd name="connsiteX6" fmla="*/ 5198844 w 5222242"/>
              <a:gd name="connsiteY6" fmla="*/ 289178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03015 w 5222242"/>
              <a:gd name="connsiteY3" fmla="*/ 2238334 h 3701080"/>
              <a:gd name="connsiteX4" fmla="*/ 4840672 w 5222242"/>
              <a:gd name="connsiteY4" fmla="*/ 2550912 h 3701080"/>
              <a:gd name="connsiteX5" fmla="*/ 5222242 w 5222242"/>
              <a:gd name="connsiteY5" fmla="*/ 2877526 h 3701080"/>
              <a:gd name="connsiteX6" fmla="*/ 5198844 w 5222242"/>
              <a:gd name="connsiteY6" fmla="*/ 289178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03015 w 5222242"/>
              <a:gd name="connsiteY3" fmla="*/ 2238334 h 3701080"/>
              <a:gd name="connsiteX4" fmla="*/ 4897932 w 5222242"/>
              <a:gd name="connsiteY4" fmla="*/ 2592977 h 3701080"/>
              <a:gd name="connsiteX5" fmla="*/ 5222242 w 5222242"/>
              <a:gd name="connsiteY5" fmla="*/ 2877526 h 3701080"/>
              <a:gd name="connsiteX6" fmla="*/ 5198844 w 5222242"/>
              <a:gd name="connsiteY6" fmla="*/ 289178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57889 w 5222242"/>
              <a:gd name="connsiteY3" fmla="*/ 2298427 h 3701080"/>
              <a:gd name="connsiteX4" fmla="*/ 4897932 w 5222242"/>
              <a:gd name="connsiteY4" fmla="*/ 2592977 h 3701080"/>
              <a:gd name="connsiteX5" fmla="*/ 5222242 w 5222242"/>
              <a:gd name="connsiteY5" fmla="*/ 2877526 h 3701080"/>
              <a:gd name="connsiteX6" fmla="*/ 5198844 w 5222242"/>
              <a:gd name="connsiteY6" fmla="*/ 289178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57889 w 5222242"/>
              <a:gd name="connsiteY3" fmla="*/ 2298427 h 3701080"/>
              <a:gd name="connsiteX4" fmla="*/ 4897932 w 5222242"/>
              <a:gd name="connsiteY4" fmla="*/ 2592977 h 3701080"/>
              <a:gd name="connsiteX5" fmla="*/ 5222242 w 5222242"/>
              <a:gd name="connsiteY5" fmla="*/ 2877526 h 3701080"/>
              <a:gd name="connsiteX6" fmla="*/ 5198844 w 5222242"/>
              <a:gd name="connsiteY6" fmla="*/ 289178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0036"/>
              <a:gd name="connsiteX1" fmla="*/ 3855940 w 5222242"/>
              <a:gd name="connsiteY1" fmla="*/ 59914 h 3700036"/>
              <a:gd name="connsiteX2" fmla="*/ 4981485 w 5222242"/>
              <a:gd name="connsiteY2" fmla="*/ 1297666 h 3700036"/>
              <a:gd name="connsiteX3" fmla="*/ 4957889 w 5222242"/>
              <a:gd name="connsiteY3" fmla="*/ 2298427 h 3700036"/>
              <a:gd name="connsiteX4" fmla="*/ 4897932 w 5222242"/>
              <a:gd name="connsiteY4" fmla="*/ 2592977 h 3700036"/>
              <a:gd name="connsiteX5" fmla="*/ 5222242 w 5222242"/>
              <a:gd name="connsiteY5" fmla="*/ 2877526 h 3700036"/>
              <a:gd name="connsiteX6" fmla="*/ 5198844 w 5222242"/>
              <a:gd name="connsiteY6" fmla="*/ 2891788 h 3700036"/>
              <a:gd name="connsiteX7" fmla="*/ 5202839 w 5222242"/>
              <a:gd name="connsiteY7" fmla="*/ 2891556 h 3700036"/>
              <a:gd name="connsiteX8" fmla="*/ 4527325 w 5222242"/>
              <a:gd name="connsiteY8" fmla="*/ 3122261 h 3700036"/>
              <a:gd name="connsiteX9" fmla="*/ 2766936 w 5222242"/>
              <a:gd name="connsiteY9" fmla="*/ 3682505 h 3700036"/>
              <a:gd name="connsiteX10" fmla="*/ 415212 w 5222242"/>
              <a:gd name="connsiteY10" fmla="*/ 3305911 h 3700036"/>
              <a:gd name="connsiteX11" fmla="*/ 9519 w 5222242"/>
              <a:gd name="connsiteY11" fmla="*/ 1669980 h 3700036"/>
              <a:gd name="connsiteX12" fmla="*/ 626564 w 5222242"/>
              <a:gd name="connsiteY12" fmla="*/ 345618 h 3700036"/>
              <a:gd name="connsiteX13" fmla="*/ 3181567 w 5222242"/>
              <a:gd name="connsiteY13" fmla="*/ 9 h 3700036"/>
              <a:gd name="connsiteX0" fmla="*/ 3181567 w 5222242"/>
              <a:gd name="connsiteY0" fmla="*/ 9 h 3700036"/>
              <a:gd name="connsiteX1" fmla="*/ 3855940 w 5222242"/>
              <a:gd name="connsiteY1" fmla="*/ 59914 h 3700036"/>
              <a:gd name="connsiteX2" fmla="*/ 4981485 w 5222242"/>
              <a:gd name="connsiteY2" fmla="*/ 1297666 h 3700036"/>
              <a:gd name="connsiteX3" fmla="*/ 4957889 w 5222242"/>
              <a:gd name="connsiteY3" fmla="*/ 2298427 h 3700036"/>
              <a:gd name="connsiteX4" fmla="*/ 4897932 w 5222242"/>
              <a:gd name="connsiteY4" fmla="*/ 2592977 h 3700036"/>
              <a:gd name="connsiteX5" fmla="*/ 5222242 w 5222242"/>
              <a:gd name="connsiteY5" fmla="*/ 2877526 h 3700036"/>
              <a:gd name="connsiteX6" fmla="*/ 5198844 w 5222242"/>
              <a:gd name="connsiteY6" fmla="*/ 2891788 h 3700036"/>
              <a:gd name="connsiteX7" fmla="*/ 5202839 w 5222242"/>
              <a:gd name="connsiteY7" fmla="*/ 2891556 h 3700036"/>
              <a:gd name="connsiteX8" fmla="*/ 4527325 w 5222242"/>
              <a:gd name="connsiteY8" fmla="*/ 3122261 h 3700036"/>
              <a:gd name="connsiteX9" fmla="*/ 2766936 w 5222242"/>
              <a:gd name="connsiteY9" fmla="*/ 3682505 h 3700036"/>
              <a:gd name="connsiteX10" fmla="*/ 415212 w 5222242"/>
              <a:gd name="connsiteY10" fmla="*/ 3305911 h 3700036"/>
              <a:gd name="connsiteX11" fmla="*/ 9519 w 5222242"/>
              <a:gd name="connsiteY11" fmla="*/ 1669980 h 3700036"/>
              <a:gd name="connsiteX12" fmla="*/ 626564 w 5222242"/>
              <a:gd name="connsiteY12" fmla="*/ 345618 h 3700036"/>
              <a:gd name="connsiteX13" fmla="*/ 3181567 w 5222242"/>
              <a:gd name="connsiteY13" fmla="*/ 9 h 3700036"/>
              <a:gd name="connsiteX0" fmla="*/ 3181567 w 5222242"/>
              <a:gd name="connsiteY0" fmla="*/ 7 h 3700034"/>
              <a:gd name="connsiteX1" fmla="*/ 3855940 w 5222242"/>
              <a:gd name="connsiteY1" fmla="*/ 59912 h 3700034"/>
              <a:gd name="connsiteX2" fmla="*/ 4981485 w 5222242"/>
              <a:gd name="connsiteY2" fmla="*/ 1297664 h 3700034"/>
              <a:gd name="connsiteX3" fmla="*/ 4957889 w 5222242"/>
              <a:gd name="connsiteY3" fmla="*/ 2298425 h 3700034"/>
              <a:gd name="connsiteX4" fmla="*/ 4897932 w 5222242"/>
              <a:gd name="connsiteY4" fmla="*/ 2592975 h 3700034"/>
              <a:gd name="connsiteX5" fmla="*/ 5222242 w 5222242"/>
              <a:gd name="connsiteY5" fmla="*/ 2877524 h 3700034"/>
              <a:gd name="connsiteX6" fmla="*/ 5198844 w 5222242"/>
              <a:gd name="connsiteY6" fmla="*/ 2891786 h 3700034"/>
              <a:gd name="connsiteX7" fmla="*/ 5202839 w 5222242"/>
              <a:gd name="connsiteY7" fmla="*/ 2891554 h 3700034"/>
              <a:gd name="connsiteX8" fmla="*/ 4527325 w 5222242"/>
              <a:gd name="connsiteY8" fmla="*/ 3122259 h 3700034"/>
              <a:gd name="connsiteX9" fmla="*/ 2766936 w 5222242"/>
              <a:gd name="connsiteY9" fmla="*/ 3682503 h 3700034"/>
              <a:gd name="connsiteX10" fmla="*/ 415212 w 5222242"/>
              <a:gd name="connsiteY10" fmla="*/ 3305909 h 3700034"/>
              <a:gd name="connsiteX11" fmla="*/ 9519 w 5222242"/>
              <a:gd name="connsiteY11" fmla="*/ 1669978 h 3700034"/>
              <a:gd name="connsiteX12" fmla="*/ 626564 w 5222242"/>
              <a:gd name="connsiteY12" fmla="*/ 345616 h 3700034"/>
              <a:gd name="connsiteX13" fmla="*/ 3181567 w 5222242"/>
              <a:gd name="connsiteY13" fmla="*/ 7 h 3700034"/>
              <a:gd name="connsiteX0" fmla="*/ 3181567 w 5222242"/>
              <a:gd name="connsiteY0" fmla="*/ 54304 h 3754331"/>
              <a:gd name="connsiteX1" fmla="*/ 3855940 w 5222242"/>
              <a:gd name="connsiteY1" fmla="*/ 114209 h 3754331"/>
              <a:gd name="connsiteX2" fmla="*/ 4992982 w 5222242"/>
              <a:gd name="connsiteY2" fmla="*/ 1344722 h 3754331"/>
              <a:gd name="connsiteX3" fmla="*/ 4957889 w 5222242"/>
              <a:gd name="connsiteY3" fmla="*/ 2352722 h 3754331"/>
              <a:gd name="connsiteX4" fmla="*/ 4897932 w 5222242"/>
              <a:gd name="connsiteY4" fmla="*/ 2647272 h 3754331"/>
              <a:gd name="connsiteX5" fmla="*/ 5222242 w 5222242"/>
              <a:gd name="connsiteY5" fmla="*/ 2931821 h 3754331"/>
              <a:gd name="connsiteX6" fmla="*/ 5198844 w 5222242"/>
              <a:gd name="connsiteY6" fmla="*/ 2946083 h 3754331"/>
              <a:gd name="connsiteX7" fmla="*/ 5202839 w 5222242"/>
              <a:gd name="connsiteY7" fmla="*/ 2945851 h 3754331"/>
              <a:gd name="connsiteX8" fmla="*/ 4527325 w 5222242"/>
              <a:gd name="connsiteY8" fmla="*/ 3176556 h 3754331"/>
              <a:gd name="connsiteX9" fmla="*/ 2766936 w 5222242"/>
              <a:gd name="connsiteY9" fmla="*/ 3736800 h 3754331"/>
              <a:gd name="connsiteX10" fmla="*/ 415212 w 5222242"/>
              <a:gd name="connsiteY10" fmla="*/ 3360206 h 3754331"/>
              <a:gd name="connsiteX11" fmla="*/ 9519 w 5222242"/>
              <a:gd name="connsiteY11" fmla="*/ 1724275 h 3754331"/>
              <a:gd name="connsiteX12" fmla="*/ 626564 w 5222242"/>
              <a:gd name="connsiteY12" fmla="*/ 399913 h 3754331"/>
              <a:gd name="connsiteX13" fmla="*/ 3181567 w 5222242"/>
              <a:gd name="connsiteY13" fmla="*/ 54304 h 3754331"/>
              <a:gd name="connsiteX0" fmla="*/ 3181567 w 5222242"/>
              <a:gd name="connsiteY0" fmla="*/ 54304 h 3754331"/>
              <a:gd name="connsiteX1" fmla="*/ 3855940 w 5222242"/>
              <a:gd name="connsiteY1" fmla="*/ 114209 h 3754331"/>
              <a:gd name="connsiteX2" fmla="*/ 4992982 w 5222242"/>
              <a:gd name="connsiteY2" fmla="*/ 1344722 h 3754331"/>
              <a:gd name="connsiteX3" fmla="*/ 4957889 w 5222242"/>
              <a:gd name="connsiteY3" fmla="*/ 2352722 h 3754331"/>
              <a:gd name="connsiteX4" fmla="*/ 4897932 w 5222242"/>
              <a:gd name="connsiteY4" fmla="*/ 2647272 h 3754331"/>
              <a:gd name="connsiteX5" fmla="*/ 5222242 w 5222242"/>
              <a:gd name="connsiteY5" fmla="*/ 2931821 h 3754331"/>
              <a:gd name="connsiteX6" fmla="*/ 5198844 w 5222242"/>
              <a:gd name="connsiteY6" fmla="*/ 2946083 h 3754331"/>
              <a:gd name="connsiteX7" fmla="*/ 5202839 w 5222242"/>
              <a:gd name="connsiteY7" fmla="*/ 2945851 h 3754331"/>
              <a:gd name="connsiteX8" fmla="*/ 4527325 w 5222242"/>
              <a:gd name="connsiteY8" fmla="*/ 3176556 h 3754331"/>
              <a:gd name="connsiteX9" fmla="*/ 2766936 w 5222242"/>
              <a:gd name="connsiteY9" fmla="*/ 3736800 h 3754331"/>
              <a:gd name="connsiteX10" fmla="*/ 415212 w 5222242"/>
              <a:gd name="connsiteY10" fmla="*/ 3360206 h 3754331"/>
              <a:gd name="connsiteX11" fmla="*/ 9519 w 5222242"/>
              <a:gd name="connsiteY11" fmla="*/ 1724275 h 3754331"/>
              <a:gd name="connsiteX12" fmla="*/ 626564 w 5222242"/>
              <a:gd name="connsiteY12" fmla="*/ 399913 h 3754331"/>
              <a:gd name="connsiteX13" fmla="*/ 3181567 w 5222242"/>
              <a:gd name="connsiteY13" fmla="*/ 54304 h 3754331"/>
              <a:gd name="connsiteX0" fmla="*/ 3181567 w 5222242"/>
              <a:gd name="connsiteY0" fmla="*/ 2963 h 3702990"/>
              <a:gd name="connsiteX1" fmla="*/ 3855940 w 5222242"/>
              <a:gd name="connsiteY1" fmla="*/ 62868 h 3702990"/>
              <a:gd name="connsiteX2" fmla="*/ 4992982 w 5222242"/>
              <a:gd name="connsiteY2" fmla="*/ 1293381 h 3702990"/>
              <a:gd name="connsiteX3" fmla="*/ 4957889 w 5222242"/>
              <a:gd name="connsiteY3" fmla="*/ 2301381 h 3702990"/>
              <a:gd name="connsiteX4" fmla="*/ 4897932 w 5222242"/>
              <a:gd name="connsiteY4" fmla="*/ 2595931 h 3702990"/>
              <a:gd name="connsiteX5" fmla="*/ 5222242 w 5222242"/>
              <a:gd name="connsiteY5" fmla="*/ 2880480 h 3702990"/>
              <a:gd name="connsiteX6" fmla="*/ 5198844 w 5222242"/>
              <a:gd name="connsiteY6" fmla="*/ 2894742 h 3702990"/>
              <a:gd name="connsiteX7" fmla="*/ 5202839 w 5222242"/>
              <a:gd name="connsiteY7" fmla="*/ 2894510 h 3702990"/>
              <a:gd name="connsiteX8" fmla="*/ 4527325 w 5222242"/>
              <a:gd name="connsiteY8" fmla="*/ 3125215 h 3702990"/>
              <a:gd name="connsiteX9" fmla="*/ 2766936 w 5222242"/>
              <a:gd name="connsiteY9" fmla="*/ 3685459 h 3702990"/>
              <a:gd name="connsiteX10" fmla="*/ 415212 w 5222242"/>
              <a:gd name="connsiteY10" fmla="*/ 3308865 h 3702990"/>
              <a:gd name="connsiteX11" fmla="*/ 9519 w 5222242"/>
              <a:gd name="connsiteY11" fmla="*/ 1672934 h 3702990"/>
              <a:gd name="connsiteX12" fmla="*/ 626564 w 5222242"/>
              <a:gd name="connsiteY12" fmla="*/ 348572 h 3702990"/>
              <a:gd name="connsiteX13" fmla="*/ 3181567 w 5222242"/>
              <a:gd name="connsiteY13" fmla="*/ 2963 h 3702990"/>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202839 w 5222242"/>
              <a:gd name="connsiteY7" fmla="*/ 2903945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202839 w 5222242"/>
              <a:gd name="connsiteY7" fmla="*/ 2903945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968231 w 5222242"/>
              <a:gd name="connsiteY4" fmla="*/ 2674995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5062771 w 5222242"/>
              <a:gd name="connsiteY3" fmla="*/ 2310816 h 3712425"/>
              <a:gd name="connsiteX4" fmla="*/ 4968231 w 5222242"/>
              <a:gd name="connsiteY4" fmla="*/ 2674995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5072306 w 5222242"/>
              <a:gd name="connsiteY3" fmla="*/ 2262024 h 3712425"/>
              <a:gd name="connsiteX4" fmla="*/ 4968231 w 5222242"/>
              <a:gd name="connsiteY4" fmla="*/ 2674995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22142 h 3722169"/>
              <a:gd name="connsiteX1" fmla="*/ 3855940 w 5222242"/>
              <a:gd name="connsiteY1" fmla="*/ 82047 h 3722169"/>
              <a:gd name="connsiteX2" fmla="*/ 4997749 w 5222242"/>
              <a:gd name="connsiteY2" fmla="*/ 849027 h 3722169"/>
              <a:gd name="connsiteX3" fmla="*/ 5072306 w 5222242"/>
              <a:gd name="connsiteY3" fmla="*/ 2271768 h 3722169"/>
              <a:gd name="connsiteX4" fmla="*/ 4968231 w 5222242"/>
              <a:gd name="connsiteY4" fmla="*/ 2684739 h 3722169"/>
              <a:gd name="connsiteX5" fmla="*/ 5222242 w 5222242"/>
              <a:gd name="connsiteY5" fmla="*/ 2899659 h 3722169"/>
              <a:gd name="connsiteX6" fmla="*/ 5198844 w 5222242"/>
              <a:gd name="connsiteY6" fmla="*/ 2913921 h 3722169"/>
              <a:gd name="connsiteX7" fmla="*/ 5112738 w 5222242"/>
              <a:gd name="connsiteY7" fmla="*/ 2920893 h 3722169"/>
              <a:gd name="connsiteX8" fmla="*/ 4527325 w 5222242"/>
              <a:gd name="connsiteY8" fmla="*/ 3144394 h 3722169"/>
              <a:gd name="connsiteX9" fmla="*/ 2766936 w 5222242"/>
              <a:gd name="connsiteY9" fmla="*/ 3704638 h 3722169"/>
              <a:gd name="connsiteX10" fmla="*/ 415212 w 5222242"/>
              <a:gd name="connsiteY10" fmla="*/ 3328044 h 3722169"/>
              <a:gd name="connsiteX11" fmla="*/ 9519 w 5222242"/>
              <a:gd name="connsiteY11" fmla="*/ 1692113 h 3722169"/>
              <a:gd name="connsiteX12" fmla="*/ 626564 w 5222242"/>
              <a:gd name="connsiteY12" fmla="*/ 367751 h 3722169"/>
              <a:gd name="connsiteX13" fmla="*/ 3181567 w 5222242"/>
              <a:gd name="connsiteY13" fmla="*/ 22142 h 3722169"/>
              <a:gd name="connsiteX0" fmla="*/ 3181567 w 5222242"/>
              <a:gd name="connsiteY0" fmla="*/ 22142 h 3722169"/>
              <a:gd name="connsiteX1" fmla="*/ 3855940 w 5222242"/>
              <a:gd name="connsiteY1" fmla="*/ 82047 h 3722169"/>
              <a:gd name="connsiteX2" fmla="*/ 4997749 w 5222242"/>
              <a:gd name="connsiteY2" fmla="*/ 849027 h 3722169"/>
              <a:gd name="connsiteX3" fmla="*/ 5072306 w 5222242"/>
              <a:gd name="connsiteY3" fmla="*/ 2271768 h 3722169"/>
              <a:gd name="connsiteX4" fmla="*/ 4968231 w 5222242"/>
              <a:gd name="connsiteY4" fmla="*/ 2684739 h 3722169"/>
              <a:gd name="connsiteX5" fmla="*/ 5222242 w 5222242"/>
              <a:gd name="connsiteY5" fmla="*/ 2899659 h 3722169"/>
              <a:gd name="connsiteX6" fmla="*/ 5198844 w 5222242"/>
              <a:gd name="connsiteY6" fmla="*/ 2913921 h 3722169"/>
              <a:gd name="connsiteX7" fmla="*/ 5112738 w 5222242"/>
              <a:gd name="connsiteY7" fmla="*/ 2920893 h 3722169"/>
              <a:gd name="connsiteX8" fmla="*/ 4527325 w 5222242"/>
              <a:gd name="connsiteY8" fmla="*/ 3144394 h 3722169"/>
              <a:gd name="connsiteX9" fmla="*/ 2766936 w 5222242"/>
              <a:gd name="connsiteY9" fmla="*/ 3704638 h 3722169"/>
              <a:gd name="connsiteX10" fmla="*/ 415212 w 5222242"/>
              <a:gd name="connsiteY10" fmla="*/ 3328044 h 3722169"/>
              <a:gd name="connsiteX11" fmla="*/ 9519 w 5222242"/>
              <a:gd name="connsiteY11" fmla="*/ 1692113 h 3722169"/>
              <a:gd name="connsiteX12" fmla="*/ 626564 w 5222242"/>
              <a:gd name="connsiteY12" fmla="*/ 367751 h 3722169"/>
              <a:gd name="connsiteX13" fmla="*/ 3181567 w 5222242"/>
              <a:gd name="connsiteY13" fmla="*/ 22142 h 3722169"/>
              <a:gd name="connsiteX0" fmla="*/ 3181567 w 5222242"/>
              <a:gd name="connsiteY0" fmla="*/ 22142 h 3722169"/>
              <a:gd name="connsiteX1" fmla="*/ 3855940 w 5222242"/>
              <a:gd name="connsiteY1" fmla="*/ 82047 h 3722169"/>
              <a:gd name="connsiteX2" fmla="*/ 4997749 w 5222242"/>
              <a:gd name="connsiteY2" fmla="*/ 849027 h 3722169"/>
              <a:gd name="connsiteX3" fmla="*/ 5072306 w 5222242"/>
              <a:gd name="connsiteY3" fmla="*/ 2271768 h 3722169"/>
              <a:gd name="connsiteX4" fmla="*/ 4968231 w 5222242"/>
              <a:gd name="connsiteY4" fmla="*/ 2684739 h 3722169"/>
              <a:gd name="connsiteX5" fmla="*/ 5222242 w 5222242"/>
              <a:gd name="connsiteY5" fmla="*/ 2899659 h 3722169"/>
              <a:gd name="connsiteX6" fmla="*/ 5198844 w 5222242"/>
              <a:gd name="connsiteY6" fmla="*/ 2913921 h 3722169"/>
              <a:gd name="connsiteX7" fmla="*/ 5112738 w 5222242"/>
              <a:gd name="connsiteY7" fmla="*/ 2920893 h 3722169"/>
              <a:gd name="connsiteX8" fmla="*/ 4527325 w 5222242"/>
              <a:gd name="connsiteY8" fmla="*/ 3144394 h 3722169"/>
              <a:gd name="connsiteX9" fmla="*/ 2766936 w 5222242"/>
              <a:gd name="connsiteY9" fmla="*/ 3704638 h 3722169"/>
              <a:gd name="connsiteX10" fmla="*/ 415212 w 5222242"/>
              <a:gd name="connsiteY10" fmla="*/ 3328044 h 3722169"/>
              <a:gd name="connsiteX11" fmla="*/ 9519 w 5222242"/>
              <a:gd name="connsiteY11" fmla="*/ 1692113 h 3722169"/>
              <a:gd name="connsiteX12" fmla="*/ 626564 w 5222242"/>
              <a:gd name="connsiteY12" fmla="*/ 367751 h 3722169"/>
              <a:gd name="connsiteX13" fmla="*/ 3181567 w 5222242"/>
              <a:gd name="connsiteY13" fmla="*/ 22142 h 3722169"/>
              <a:gd name="connsiteX0" fmla="*/ 3181567 w 5222242"/>
              <a:gd name="connsiteY0" fmla="*/ 15049 h 3715076"/>
              <a:gd name="connsiteX1" fmla="*/ 3855940 w 5222242"/>
              <a:gd name="connsiteY1" fmla="*/ 74954 h 3715076"/>
              <a:gd name="connsiteX2" fmla="*/ 5029116 w 5222242"/>
              <a:gd name="connsiteY2" fmla="*/ 731580 h 3715076"/>
              <a:gd name="connsiteX3" fmla="*/ 5072306 w 5222242"/>
              <a:gd name="connsiteY3" fmla="*/ 2264675 h 3715076"/>
              <a:gd name="connsiteX4" fmla="*/ 4968231 w 5222242"/>
              <a:gd name="connsiteY4" fmla="*/ 2677646 h 3715076"/>
              <a:gd name="connsiteX5" fmla="*/ 5222242 w 5222242"/>
              <a:gd name="connsiteY5" fmla="*/ 2892566 h 3715076"/>
              <a:gd name="connsiteX6" fmla="*/ 5198844 w 5222242"/>
              <a:gd name="connsiteY6" fmla="*/ 2906828 h 3715076"/>
              <a:gd name="connsiteX7" fmla="*/ 5112738 w 5222242"/>
              <a:gd name="connsiteY7" fmla="*/ 2913800 h 3715076"/>
              <a:gd name="connsiteX8" fmla="*/ 4527325 w 5222242"/>
              <a:gd name="connsiteY8" fmla="*/ 3137301 h 3715076"/>
              <a:gd name="connsiteX9" fmla="*/ 2766936 w 5222242"/>
              <a:gd name="connsiteY9" fmla="*/ 3697545 h 3715076"/>
              <a:gd name="connsiteX10" fmla="*/ 415212 w 5222242"/>
              <a:gd name="connsiteY10" fmla="*/ 3320951 h 3715076"/>
              <a:gd name="connsiteX11" fmla="*/ 9519 w 5222242"/>
              <a:gd name="connsiteY11" fmla="*/ 1685020 h 3715076"/>
              <a:gd name="connsiteX12" fmla="*/ 626564 w 5222242"/>
              <a:gd name="connsiteY12" fmla="*/ 360658 h 3715076"/>
              <a:gd name="connsiteX13" fmla="*/ 3181567 w 5222242"/>
              <a:gd name="connsiteY13" fmla="*/ 15049 h 3715076"/>
              <a:gd name="connsiteX0" fmla="*/ 3181567 w 5222242"/>
              <a:gd name="connsiteY0" fmla="*/ 12 h 3700039"/>
              <a:gd name="connsiteX1" fmla="*/ 4318598 w 5222242"/>
              <a:gd name="connsiteY1" fmla="*/ 140174 h 3700039"/>
              <a:gd name="connsiteX2" fmla="*/ 5029116 w 5222242"/>
              <a:gd name="connsiteY2" fmla="*/ 716543 h 3700039"/>
              <a:gd name="connsiteX3" fmla="*/ 5072306 w 5222242"/>
              <a:gd name="connsiteY3" fmla="*/ 2249638 h 3700039"/>
              <a:gd name="connsiteX4" fmla="*/ 4968231 w 5222242"/>
              <a:gd name="connsiteY4" fmla="*/ 2662609 h 3700039"/>
              <a:gd name="connsiteX5" fmla="*/ 5222242 w 5222242"/>
              <a:gd name="connsiteY5" fmla="*/ 2877529 h 3700039"/>
              <a:gd name="connsiteX6" fmla="*/ 5198844 w 5222242"/>
              <a:gd name="connsiteY6" fmla="*/ 2891791 h 3700039"/>
              <a:gd name="connsiteX7" fmla="*/ 5112738 w 5222242"/>
              <a:gd name="connsiteY7" fmla="*/ 2898763 h 3700039"/>
              <a:gd name="connsiteX8" fmla="*/ 4527325 w 5222242"/>
              <a:gd name="connsiteY8" fmla="*/ 3122264 h 3700039"/>
              <a:gd name="connsiteX9" fmla="*/ 2766936 w 5222242"/>
              <a:gd name="connsiteY9" fmla="*/ 3682508 h 3700039"/>
              <a:gd name="connsiteX10" fmla="*/ 415212 w 5222242"/>
              <a:gd name="connsiteY10" fmla="*/ 3305914 h 3700039"/>
              <a:gd name="connsiteX11" fmla="*/ 9519 w 5222242"/>
              <a:gd name="connsiteY11" fmla="*/ 1669983 h 3700039"/>
              <a:gd name="connsiteX12" fmla="*/ 626564 w 5222242"/>
              <a:gd name="connsiteY12" fmla="*/ 345621 h 3700039"/>
              <a:gd name="connsiteX13" fmla="*/ 3181567 w 5222242"/>
              <a:gd name="connsiteY13" fmla="*/ 12 h 3700039"/>
              <a:gd name="connsiteX0" fmla="*/ 3181567 w 5222242"/>
              <a:gd name="connsiteY0" fmla="*/ 5 h 3700032"/>
              <a:gd name="connsiteX1" fmla="*/ 4318598 w 5222242"/>
              <a:gd name="connsiteY1" fmla="*/ 140167 h 3700032"/>
              <a:gd name="connsiteX2" fmla="*/ 5029116 w 5222242"/>
              <a:gd name="connsiteY2" fmla="*/ 716536 h 3700032"/>
              <a:gd name="connsiteX3" fmla="*/ 5072306 w 5222242"/>
              <a:gd name="connsiteY3" fmla="*/ 2249631 h 3700032"/>
              <a:gd name="connsiteX4" fmla="*/ 4968231 w 5222242"/>
              <a:gd name="connsiteY4" fmla="*/ 2662602 h 3700032"/>
              <a:gd name="connsiteX5" fmla="*/ 5222242 w 5222242"/>
              <a:gd name="connsiteY5" fmla="*/ 2877522 h 3700032"/>
              <a:gd name="connsiteX6" fmla="*/ 5198844 w 5222242"/>
              <a:gd name="connsiteY6" fmla="*/ 2891784 h 3700032"/>
              <a:gd name="connsiteX7" fmla="*/ 5112738 w 5222242"/>
              <a:gd name="connsiteY7" fmla="*/ 2898756 h 3700032"/>
              <a:gd name="connsiteX8" fmla="*/ 4527325 w 5222242"/>
              <a:gd name="connsiteY8" fmla="*/ 3122257 h 3700032"/>
              <a:gd name="connsiteX9" fmla="*/ 2766936 w 5222242"/>
              <a:gd name="connsiteY9" fmla="*/ 3682501 h 3700032"/>
              <a:gd name="connsiteX10" fmla="*/ 415212 w 5222242"/>
              <a:gd name="connsiteY10" fmla="*/ 3305907 h 3700032"/>
              <a:gd name="connsiteX11" fmla="*/ 9519 w 5222242"/>
              <a:gd name="connsiteY11" fmla="*/ 1669976 h 3700032"/>
              <a:gd name="connsiteX12" fmla="*/ 626564 w 5222242"/>
              <a:gd name="connsiteY12" fmla="*/ 345614 h 3700032"/>
              <a:gd name="connsiteX13" fmla="*/ 3181567 w 5222242"/>
              <a:gd name="connsiteY13" fmla="*/ 5 h 370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22242" h="3700032">
                <a:moveTo>
                  <a:pt x="3181567" y="5"/>
                </a:moveTo>
                <a:cubicBezTo>
                  <a:pt x="3446654" y="-574"/>
                  <a:pt x="4000834" y="50137"/>
                  <a:pt x="4318598" y="140167"/>
                </a:cubicBezTo>
                <a:cubicBezTo>
                  <a:pt x="4775515" y="269622"/>
                  <a:pt x="4903498" y="364959"/>
                  <a:pt x="5029116" y="716536"/>
                </a:cubicBezTo>
                <a:cubicBezTo>
                  <a:pt x="5154734" y="1068113"/>
                  <a:pt x="5162369" y="1917092"/>
                  <a:pt x="5072306" y="2249631"/>
                </a:cubicBezTo>
                <a:cubicBezTo>
                  <a:pt x="5028979" y="2411224"/>
                  <a:pt x="4996485" y="2526130"/>
                  <a:pt x="4968231" y="2662602"/>
                </a:cubicBezTo>
                <a:cubicBezTo>
                  <a:pt x="5021435" y="2769134"/>
                  <a:pt x="5159470" y="2826909"/>
                  <a:pt x="5222242" y="2877522"/>
                </a:cubicBezTo>
                <a:lnTo>
                  <a:pt x="5198844" y="2891784"/>
                </a:lnTo>
                <a:lnTo>
                  <a:pt x="5112738" y="2898756"/>
                </a:lnTo>
                <a:cubicBezTo>
                  <a:pt x="4645192" y="2975792"/>
                  <a:pt x="4890135" y="2732277"/>
                  <a:pt x="4527325" y="3122257"/>
                </a:cubicBezTo>
                <a:cubicBezTo>
                  <a:pt x="4164515" y="3512237"/>
                  <a:pt x="3452288" y="3651893"/>
                  <a:pt x="2766936" y="3682501"/>
                </a:cubicBezTo>
                <a:cubicBezTo>
                  <a:pt x="2081584" y="3713109"/>
                  <a:pt x="776109" y="3755982"/>
                  <a:pt x="415212" y="3305907"/>
                </a:cubicBezTo>
                <a:cubicBezTo>
                  <a:pt x="89651" y="2881774"/>
                  <a:pt x="-37694" y="2302458"/>
                  <a:pt x="9519" y="1669976"/>
                </a:cubicBezTo>
                <a:cubicBezTo>
                  <a:pt x="98161" y="1140675"/>
                  <a:pt x="-14506" y="613959"/>
                  <a:pt x="626564" y="345614"/>
                </a:cubicBezTo>
                <a:cubicBezTo>
                  <a:pt x="1107367" y="144356"/>
                  <a:pt x="2386308" y="1744"/>
                  <a:pt x="3181567" y="5"/>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5"/>
          <a:stretch>
            <a:fillRect/>
          </a:stretch>
        </p:blipFill>
        <p:spPr>
          <a:xfrm>
            <a:off x="10747542" y="6021659"/>
            <a:ext cx="1444458" cy="836341"/>
          </a:xfrm>
          <a:prstGeom prst="rect">
            <a:avLst/>
          </a:prstGeom>
        </p:spPr>
      </p:pic>
      <p:sp>
        <p:nvSpPr>
          <p:cNvPr id="6" name="TextBox 5">
            <a:extLst>
              <a:ext uri="{FF2B5EF4-FFF2-40B4-BE49-F238E27FC236}">
                <a16:creationId xmlns:a16="http://schemas.microsoft.com/office/drawing/2014/main" id="{096C6257-8FBD-A648-96B1-18E0D263EEA7}"/>
              </a:ext>
            </a:extLst>
          </p:cNvPr>
          <p:cNvSpPr txBox="1"/>
          <p:nvPr/>
        </p:nvSpPr>
        <p:spPr>
          <a:xfrm>
            <a:off x="10776228" y="6657945"/>
            <a:ext cx="141577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theconversation.com/state-of-the-nation-inequality-rising-shows-were-not-all-in-this-together-3977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1765543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9FA6B-7B96-4045-90E7-DBE34B8C38C6}"/>
              </a:ext>
            </a:extLst>
          </p:cNvPr>
          <p:cNvSpPr>
            <a:spLocks noGrp="1"/>
          </p:cNvSpPr>
          <p:nvPr>
            <p:ph type="ctrTitle"/>
          </p:nvPr>
        </p:nvSpPr>
        <p:spPr/>
        <p:txBody>
          <a:bodyPr/>
          <a:lstStyle/>
          <a:p>
            <a:r>
              <a:rPr lang="en-US" dirty="0"/>
              <a:t>How church works – </a:t>
            </a:r>
            <a:br>
              <a:rPr lang="en-US" dirty="0"/>
            </a:br>
            <a:r>
              <a:rPr lang="en-US" dirty="0"/>
              <a:t>the foundation </a:t>
            </a:r>
          </a:p>
        </p:txBody>
      </p:sp>
      <p:pic>
        <p:nvPicPr>
          <p:cNvPr id="5" name="Picture 4" descr="Icon&#10;&#10;Description automatically generated with medium confidence">
            <a:extLst>
              <a:ext uri="{FF2B5EF4-FFF2-40B4-BE49-F238E27FC236}">
                <a16:creationId xmlns:a16="http://schemas.microsoft.com/office/drawing/2014/main" id="{0A156506-878A-AB48-8389-C5D5541CDA6F}"/>
              </a:ext>
            </a:extLst>
          </p:cNvPr>
          <p:cNvPicPr>
            <a:picLocks noChangeAspect="1"/>
          </p:cNvPicPr>
          <p:nvPr/>
        </p:nvPicPr>
        <p:blipFill>
          <a:blip r:embed="rId2"/>
          <a:stretch>
            <a:fillRect/>
          </a:stretch>
        </p:blipFill>
        <p:spPr>
          <a:xfrm>
            <a:off x="10364819" y="5801490"/>
            <a:ext cx="1827181" cy="1057938"/>
          </a:xfrm>
          <a:prstGeom prst="rect">
            <a:avLst/>
          </a:prstGeom>
        </p:spPr>
      </p:pic>
    </p:spTree>
    <p:extLst>
      <p:ext uri="{BB962C8B-B14F-4D97-AF65-F5344CB8AC3E}">
        <p14:creationId xmlns:p14="http://schemas.microsoft.com/office/powerpoint/2010/main" val="3428759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
        <p:nvSpPr>
          <p:cNvPr id="4" name="TextBox 3">
            <a:extLst>
              <a:ext uri="{FF2B5EF4-FFF2-40B4-BE49-F238E27FC236}">
                <a16:creationId xmlns:a16="http://schemas.microsoft.com/office/drawing/2014/main" id="{C4B7C078-E46A-3E45-8830-74D30C0A528F}"/>
              </a:ext>
            </a:extLst>
          </p:cNvPr>
          <p:cNvSpPr txBox="1"/>
          <p:nvPr/>
        </p:nvSpPr>
        <p:spPr>
          <a:xfrm>
            <a:off x="371477" y="101754"/>
            <a:ext cx="9057926" cy="6801862"/>
          </a:xfrm>
          <a:prstGeom prst="rect">
            <a:avLst/>
          </a:prstGeom>
          <a:noFill/>
        </p:spPr>
        <p:txBody>
          <a:bodyPr wrap="square" rtlCol="0">
            <a:spAutoFit/>
          </a:bodyPr>
          <a:lstStyle/>
          <a:p>
            <a:r>
              <a:rPr lang="en-US" sz="8000" b="1" dirty="0"/>
              <a:t>All aspects of church life</a:t>
            </a:r>
          </a:p>
          <a:p>
            <a:r>
              <a:rPr lang="en-US" sz="8000" b="1" dirty="0"/>
              <a:t>do at least these 3 things</a:t>
            </a:r>
          </a:p>
          <a:p>
            <a:r>
              <a:rPr lang="en-US" sz="8000" b="1" dirty="0"/>
              <a:t>simultaneously:</a:t>
            </a:r>
          </a:p>
          <a:p>
            <a:endParaRPr lang="en-US" sz="3600" b="1" dirty="0"/>
          </a:p>
          <a:p>
            <a:r>
              <a:rPr lang="en-US" sz="8000" b="1" dirty="0"/>
              <a:t>They give us a place,</a:t>
            </a:r>
          </a:p>
          <a:p>
            <a:r>
              <a:rPr lang="en-US" sz="8000" b="1" i="1" dirty="0"/>
              <a:t>together</a:t>
            </a:r>
            <a:r>
              <a:rPr lang="en-US" sz="8000" b="1" dirty="0"/>
              <a:t>:</a:t>
            </a:r>
            <a:endParaRPr lang="en-US" sz="7200" b="1" dirty="0"/>
          </a:p>
        </p:txBody>
      </p:sp>
    </p:spTree>
    <p:extLst>
      <p:ext uri="{BB962C8B-B14F-4D97-AF65-F5344CB8AC3E}">
        <p14:creationId xmlns:p14="http://schemas.microsoft.com/office/powerpoint/2010/main" val="1827439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
        <p:nvSpPr>
          <p:cNvPr id="4" name="TextBox 3">
            <a:extLst>
              <a:ext uri="{FF2B5EF4-FFF2-40B4-BE49-F238E27FC236}">
                <a16:creationId xmlns:a16="http://schemas.microsoft.com/office/drawing/2014/main" id="{C4B7C078-E46A-3E45-8830-74D30C0A528F}"/>
              </a:ext>
            </a:extLst>
          </p:cNvPr>
          <p:cNvSpPr txBox="1"/>
          <p:nvPr/>
        </p:nvSpPr>
        <p:spPr>
          <a:xfrm>
            <a:off x="371476" y="101754"/>
            <a:ext cx="10784203" cy="5016758"/>
          </a:xfrm>
          <a:prstGeom prst="rect">
            <a:avLst/>
          </a:prstGeom>
          <a:noFill/>
        </p:spPr>
        <p:txBody>
          <a:bodyPr wrap="square" rtlCol="0">
            <a:spAutoFit/>
          </a:bodyPr>
          <a:lstStyle/>
          <a:p>
            <a:r>
              <a:rPr lang="en-US" sz="8000" b="1" dirty="0"/>
              <a:t>a) to encounter God &amp; learn His life &amp; ways – be transformed into Jesus’ likeness</a:t>
            </a:r>
          </a:p>
          <a:p>
            <a:r>
              <a:rPr lang="en-US" sz="8000" b="1" dirty="0"/>
              <a:t>b) to live that out</a:t>
            </a:r>
          </a:p>
          <a:p>
            <a:r>
              <a:rPr lang="en-US" sz="8000" b="1" dirty="0"/>
              <a:t>c) to pass it on</a:t>
            </a:r>
            <a:endParaRPr lang="en-US" sz="7200" dirty="0"/>
          </a:p>
        </p:txBody>
      </p:sp>
    </p:spTree>
    <p:extLst>
      <p:ext uri="{BB962C8B-B14F-4D97-AF65-F5344CB8AC3E}">
        <p14:creationId xmlns:p14="http://schemas.microsoft.com/office/powerpoint/2010/main" val="199445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13" name="Rectangle 12">
            <a:extLst>
              <a:ext uri="{FF2B5EF4-FFF2-40B4-BE49-F238E27FC236}">
                <a16:creationId xmlns:a16="http://schemas.microsoft.com/office/drawing/2014/main" id="{57FDDC53-8DE6-4F4C-B6B4-4FA2A876C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3AD053B-137E-47B4-997C-C91AE70CE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441932" y="958443"/>
            <a:ext cx="9361145" cy="4365520"/>
          </a:xfrm>
          <a:custGeom>
            <a:avLst/>
            <a:gdLst>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405213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66489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66489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3171"/>
              <a:gd name="connsiteX1" fmla="*/ 9719033 w 9735159"/>
              <a:gd name="connsiteY1" fmla="*/ 122134 h 4583171"/>
              <a:gd name="connsiteX2" fmla="*/ 9675361 w 9735159"/>
              <a:gd name="connsiteY2" fmla="*/ 1854278 h 4583171"/>
              <a:gd name="connsiteX3" fmla="*/ 9667887 w 9735159"/>
              <a:gd name="connsiteY3" fmla="*/ 4129680 h 4583171"/>
              <a:gd name="connsiteX4" fmla="*/ 9156509 w 9735159"/>
              <a:gd name="connsiteY4" fmla="*/ 4179051 h 4583171"/>
              <a:gd name="connsiteX5" fmla="*/ 8374371 w 9735159"/>
              <a:gd name="connsiteY5" fmla="*/ 4200672 h 4583171"/>
              <a:gd name="connsiteX6" fmla="*/ 7989742 w 9735159"/>
              <a:gd name="connsiteY6" fmla="*/ 4205904 h 4583171"/>
              <a:gd name="connsiteX7" fmla="*/ 7685624 w 9735159"/>
              <a:gd name="connsiteY7" fmla="*/ 4466489 h 4583171"/>
              <a:gd name="connsiteX8" fmla="*/ 7189698 w 9735159"/>
              <a:gd name="connsiteY8" fmla="*/ 4582555 h 4583171"/>
              <a:gd name="connsiteX9" fmla="*/ 7423142 w 9735159"/>
              <a:gd name="connsiteY9" fmla="*/ 4218401 h 4583171"/>
              <a:gd name="connsiteX10" fmla="*/ 7322085 w 9735159"/>
              <a:gd name="connsiteY10" fmla="*/ 4198994 h 4583171"/>
              <a:gd name="connsiteX11" fmla="*/ 5976239 w 9735159"/>
              <a:gd name="connsiteY11" fmla="*/ 4198994 h 4583171"/>
              <a:gd name="connsiteX12" fmla="*/ 5703149 w 9735159"/>
              <a:gd name="connsiteY12" fmla="*/ 4203217 h 4583171"/>
              <a:gd name="connsiteX13" fmla="*/ 204518 w 9735159"/>
              <a:gd name="connsiteY13" fmla="*/ 4241988 h 4583171"/>
              <a:gd name="connsiteX14" fmla="*/ 45709 w 9735159"/>
              <a:gd name="connsiteY14" fmla="*/ 2519688 h 4583171"/>
              <a:gd name="connsiteX15" fmla="*/ 0 w 9735159"/>
              <a:gd name="connsiteY15" fmla="*/ 105770 h 4583171"/>
              <a:gd name="connsiteX16" fmla="*/ 6334131 w 9735159"/>
              <a:gd name="connsiteY16" fmla="*/ 49746 h 4583171"/>
              <a:gd name="connsiteX17" fmla="*/ 8936301 w 9735159"/>
              <a:gd name="connsiteY17" fmla="*/ 9904 h 4583171"/>
              <a:gd name="connsiteX18" fmla="*/ 9439106 w 9735159"/>
              <a:gd name="connsiteY18" fmla="*/ 1 h 4583171"/>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23142 w 9735159"/>
              <a:gd name="connsiteY9" fmla="*/ 4218401 h 4585292"/>
              <a:gd name="connsiteX10" fmla="*/ 7322085 w 9735159"/>
              <a:gd name="connsiteY10" fmla="*/ 4198994 h 4585292"/>
              <a:gd name="connsiteX11" fmla="*/ 5976239 w 9735159"/>
              <a:gd name="connsiteY11" fmla="*/ 4198994 h 4585292"/>
              <a:gd name="connsiteX12" fmla="*/ 5703149 w 9735159"/>
              <a:gd name="connsiteY12" fmla="*/ 4203217 h 4585292"/>
              <a:gd name="connsiteX13" fmla="*/ 204518 w 9735159"/>
              <a:gd name="connsiteY13" fmla="*/ 4241988 h 4585292"/>
              <a:gd name="connsiteX14" fmla="*/ 45709 w 9735159"/>
              <a:gd name="connsiteY14" fmla="*/ 2519688 h 4585292"/>
              <a:gd name="connsiteX15" fmla="*/ 0 w 9735159"/>
              <a:gd name="connsiteY15" fmla="*/ 105770 h 4585292"/>
              <a:gd name="connsiteX16" fmla="*/ 6334131 w 9735159"/>
              <a:gd name="connsiteY16" fmla="*/ 49746 h 4585292"/>
              <a:gd name="connsiteX17" fmla="*/ 8936301 w 9735159"/>
              <a:gd name="connsiteY17" fmla="*/ 9904 h 4585292"/>
              <a:gd name="connsiteX18" fmla="*/ 9439106 w 9735159"/>
              <a:gd name="connsiteY18"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322085 w 9735159"/>
              <a:gd name="connsiteY10" fmla="*/ 4198994 h 4585292"/>
              <a:gd name="connsiteX11" fmla="*/ 5976239 w 9735159"/>
              <a:gd name="connsiteY11" fmla="*/ 4198994 h 4585292"/>
              <a:gd name="connsiteX12" fmla="*/ 5703149 w 9735159"/>
              <a:gd name="connsiteY12" fmla="*/ 4203217 h 4585292"/>
              <a:gd name="connsiteX13" fmla="*/ 204518 w 9735159"/>
              <a:gd name="connsiteY13" fmla="*/ 4241988 h 4585292"/>
              <a:gd name="connsiteX14" fmla="*/ 45709 w 9735159"/>
              <a:gd name="connsiteY14" fmla="*/ 2519688 h 4585292"/>
              <a:gd name="connsiteX15" fmla="*/ 0 w 9735159"/>
              <a:gd name="connsiteY15" fmla="*/ 105770 h 4585292"/>
              <a:gd name="connsiteX16" fmla="*/ 6334131 w 9735159"/>
              <a:gd name="connsiteY16" fmla="*/ 49746 h 4585292"/>
              <a:gd name="connsiteX17" fmla="*/ 8936301 w 9735159"/>
              <a:gd name="connsiteY17" fmla="*/ 9904 h 4585292"/>
              <a:gd name="connsiteX18" fmla="*/ 9439106 w 9735159"/>
              <a:gd name="connsiteY18"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322085 w 9735159"/>
              <a:gd name="connsiteY10" fmla="*/ 4198994 h 4585292"/>
              <a:gd name="connsiteX11" fmla="*/ 5703149 w 9735159"/>
              <a:gd name="connsiteY11" fmla="*/ 4203217 h 4585292"/>
              <a:gd name="connsiteX12" fmla="*/ 204518 w 9735159"/>
              <a:gd name="connsiteY12" fmla="*/ 4241988 h 4585292"/>
              <a:gd name="connsiteX13" fmla="*/ 45709 w 9735159"/>
              <a:gd name="connsiteY13" fmla="*/ 2519688 h 4585292"/>
              <a:gd name="connsiteX14" fmla="*/ 0 w 9735159"/>
              <a:gd name="connsiteY14" fmla="*/ 105770 h 4585292"/>
              <a:gd name="connsiteX15" fmla="*/ 6334131 w 9735159"/>
              <a:gd name="connsiteY15" fmla="*/ 49746 h 4585292"/>
              <a:gd name="connsiteX16" fmla="*/ 8936301 w 9735159"/>
              <a:gd name="connsiteY16" fmla="*/ 9904 h 4585292"/>
              <a:gd name="connsiteX17" fmla="*/ 9439106 w 9735159"/>
              <a:gd name="connsiteY17"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169685 w 9735159"/>
              <a:gd name="connsiteY10" fmla="*/ 4210283 h 4585292"/>
              <a:gd name="connsiteX11" fmla="*/ 5703149 w 9735159"/>
              <a:gd name="connsiteY11" fmla="*/ 4203217 h 4585292"/>
              <a:gd name="connsiteX12" fmla="*/ 204518 w 9735159"/>
              <a:gd name="connsiteY12" fmla="*/ 4241988 h 4585292"/>
              <a:gd name="connsiteX13" fmla="*/ 45709 w 9735159"/>
              <a:gd name="connsiteY13" fmla="*/ 2519688 h 4585292"/>
              <a:gd name="connsiteX14" fmla="*/ 0 w 9735159"/>
              <a:gd name="connsiteY14" fmla="*/ 105770 h 4585292"/>
              <a:gd name="connsiteX15" fmla="*/ 6334131 w 9735159"/>
              <a:gd name="connsiteY15" fmla="*/ 49746 h 4585292"/>
              <a:gd name="connsiteX16" fmla="*/ 8936301 w 9735159"/>
              <a:gd name="connsiteY16" fmla="*/ 9904 h 4585292"/>
              <a:gd name="connsiteX17" fmla="*/ 9439106 w 9735159"/>
              <a:gd name="connsiteY17" fmla="*/ 1 h 4585292"/>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29680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685624 w 9735159"/>
              <a:gd name="connsiteY7" fmla="*/ 4466489 h 4583125"/>
              <a:gd name="connsiteX8" fmla="*/ 7189698 w 9735159"/>
              <a:gd name="connsiteY8" fmla="*/ 4582555 h 4583125"/>
              <a:gd name="connsiteX9" fmla="*/ 7406209 w 9735159"/>
              <a:gd name="connsiteY9" fmla="*/ 4195824 h 4583125"/>
              <a:gd name="connsiteX10" fmla="*/ 7169685 w 9735159"/>
              <a:gd name="connsiteY10" fmla="*/ 4210283 h 4583125"/>
              <a:gd name="connsiteX11" fmla="*/ 5703149 w 9735159"/>
              <a:gd name="connsiteY11" fmla="*/ 4203217 h 4583125"/>
              <a:gd name="connsiteX12" fmla="*/ 204518 w 9735159"/>
              <a:gd name="connsiteY12" fmla="*/ 4241988 h 4583125"/>
              <a:gd name="connsiteX13" fmla="*/ 45709 w 9735159"/>
              <a:gd name="connsiteY13" fmla="*/ 2519688 h 4583125"/>
              <a:gd name="connsiteX14" fmla="*/ 0 w 9735159"/>
              <a:gd name="connsiteY14" fmla="*/ 105770 h 4583125"/>
              <a:gd name="connsiteX15" fmla="*/ 6334131 w 9735159"/>
              <a:gd name="connsiteY15" fmla="*/ 49746 h 4583125"/>
              <a:gd name="connsiteX16" fmla="*/ 8936301 w 9735159"/>
              <a:gd name="connsiteY16" fmla="*/ 9904 h 4583125"/>
              <a:gd name="connsiteX17" fmla="*/ 9439106 w 9735159"/>
              <a:gd name="connsiteY17"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685624 w 9735159"/>
              <a:gd name="connsiteY7" fmla="*/ 4466489 h 4583125"/>
              <a:gd name="connsiteX8" fmla="*/ 7189698 w 9735159"/>
              <a:gd name="connsiteY8" fmla="*/ 4582555 h 4583125"/>
              <a:gd name="connsiteX9" fmla="*/ 7406209 w 9735159"/>
              <a:gd name="connsiteY9" fmla="*/ 4195824 h 4583125"/>
              <a:gd name="connsiteX10" fmla="*/ 7169685 w 9735159"/>
              <a:gd name="connsiteY10" fmla="*/ 4210283 h 4583125"/>
              <a:gd name="connsiteX11" fmla="*/ 5703149 w 9735159"/>
              <a:gd name="connsiteY11" fmla="*/ 4203217 h 4583125"/>
              <a:gd name="connsiteX12" fmla="*/ 204518 w 9735159"/>
              <a:gd name="connsiteY12" fmla="*/ 4241988 h 4583125"/>
              <a:gd name="connsiteX13" fmla="*/ 45709 w 9735159"/>
              <a:gd name="connsiteY13" fmla="*/ 2519688 h 4583125"/>
              <a:gd name="connsiteX14" fmla="*/ 0 w 9735159"/>
              <a:gd name="connsiteY14" fmla="*/ 105770 h 4583125"/>
              <a:gd name="connsiteX15" fmla="*/ 6334131 w 9735159"/>
              <a:gd name="connsiteY15" fmla="*/ 49746 h 4583125"/>
              <a:gd name="connsiteX16" fmla="*/ 8936301 w 9735159"/>
              <a:gd name="connsiteY16" fmla="*/ 9904 h 4583125"/>
              <a:gd name="connsiteX17" fmla="*/ 9439106 w 9735159"/>
              <a:gd name="connsiteY17"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78"/>
              <a:gd name="connsiteX1" fmla="*/ 9719033 w 9735159"/>
              <a:gd name="connsiteY1" fmla="*/ 122134 h 4583178"/>
              <a:gd name="connsiteX2" fmla="*/ 9675361 w 9735159"/>
              <a:gd name="connsiteY2" fmla="*/ 1854278 h 4583178"/>
              <a:gd name="connsiteX3" fmla="*/ 9667887 w 9735159"/>
              <a:gd name="connsiteY3" fmla="*/ 4157902 h 4583178"/>
              <a:gd name="connsiteX4" fmla="*/ 9156509 w 9735159"/>
              <a:gd name="connsiteY4" fmla="*/ 4179051 h 4583178"/>
              <a:gd name="connsiteX5" fmla="*/ 8374371 w 9735159"/>
              <a:gd name="connsiteY5" fmla="*/ 4200672 h 4583178"/>
              <a:gd name="connsiteX6" fmla="*/ 7989742 w 9735159"/>
              <a:gd name="connsiteY6" fmla="*/ 4205904 h 4583178"/>
              <a:gd name="connsiteX7" fmla="*/ 7189698 w 9735159"/>
              <a:gd name="connsiteY7" fmla="*/ 4582555 h 4583178"/>
              <a:gd name="connsiteX8" fmla="*/ 7389118 w 9735159"/>
              <a:gd name="connsiteY8" fmla="*/ 4221461 h 4583178"/>
              <a:gd name="connsiteX9" fmla="*/ 7169685 w 9735159"/>
              <a:gd name="connsiteY9" fmla="*/ 4210283 h 4583178"/>
              <a:gd name="connsiteX10" fmla="*/ 5703149 w 9735159"/>
              <a:gd name="connsiteY10" fmla="*/ 4203217 h 4583178"/>
              <a:gd name="connsiteX11" fmla="*/ 204518 w 9735159"/>
              <a:gd name="connsiteY11" fmla="*/ 4241988 h 4583178"/>
              <a:gd name="connsiteX12" fmla="*/ 45709 w 9735159"/>
              <a:gd name="connsiteY12" fmla="*/ 2519688 h 4583178"/>
              <a:gd name="connsiteX13" fmla="*/ 0 w 9735159"/>
              <a:gd name="connsiteY13" fmla="*/ 105770 h 4583178"/>
              <a:gd name="connsiteX14" fmla="*/ 6334131 w 9735159"/>
              <a:gd name="connsiteY14" fmla="*/ 49746 h 4583178"/>
              <a:gd name="connsiteX15" fmla="*/ 8936301 w 9735159"/>
              <a:gd name="connsiteY15" fmla="*/ 9904 h 4583178"/>
              <a:gd name="connsiteX16" fmla="*/ 9439106 w 9735159"/>
              <a:gd name="connsiteY16" fmla="*/ 1 h 4583178"/>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703149 w 9702102"/>
              <a:gd name="connsiteY10" fmla="*/ 4206673 h 4586634"/>
              <a:gd name="connsiteX11" fmla="*/ 204518 w 9702102"/>
              <a:gd name="connsiteY11" fmla="*/ 4245444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703149 w 9702102"/>
              <a:gd name="connsiteY10" fmla="*/ 4206673 h 4586634"/>
              <a:gd name="connsiteX11" fmla="*/ 191266 w 9702102"/>
              <a:gd name="connsiteY11" fmla="*/ 4298452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941688 w 9702102"/>
              <a:gd name="connsiteY10" fmla="*/ 4246430 h 4586634"/>
              <a:gd name="connsiteX11" fmla="*/ 191266 w 9702102"/>
              <a:gd name="connsiteY11" fmla="*/ 4298452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52358 w 9715354"/>
              <a:gd name="connsiteY0" fmla="*/ 3457 h 4586634"/>
              <a:gd name="connsiteX1" fmla="*/ 9680769 w 9715354"/>
              <a:gd name="connsiteY1" fmla="*/ 99832 h 4586634"/>
              <a:gd name="connsiteX2" fmla="*/ 9688613 w 9715354"/>
              <a:gd name="connsiteY2" fmla="*/ 1857734 h 4586634"/>
              <a:gd name="connsiteX3" fmla="*/ 9681139 w 9715354"/>
              <a:gd name="connsiteY3" fmla="*/ 4161358 h 4586634"/>
              <a:gd name="connsiteX4" fmla="*/ 9169761 w 9715354"/>
              <a:gd name="connsiteY4" fmla="*/ 4182507 h 4586634"/>
              <a:gd name="connsiteX5" fmla="*/ 8387623 w 9715354"/>
              <a:gd name="connsiteY5" fmla="*/ 4204128 h 4586634"/>
              <a:gd name="connsiteX6" fmla="*/ 8002994 w 9715354"/>
              <a:gd name="connsiteY6" fmla="*/ 4209360 h 4586634"/>
              <a:gd name="connsiteX7" fmla="*/ 7202950 w 9715354"/>
              <a:gd name="connsiteY7" fmla="*/ 4586011 h 4586634"/>
              <a:gd name="connsiteX8" fmla="*/ 7402370 w 9715354"/>
              <a:gd name="connsiteY8" fmla="*/ 4224917 h 4586634"/>
              <a:gd name="connsiteX9" fmla="*/ 7182937 w 9715354"/>
              <a:gd name="connsiteY9" fmla="*/ 4213739 h 4586634"/>
              <a:gd name="connsiteX10" fmla="*/ 5954940 w 9715354"/>
              <a:gd name="connsiteY10" fmla="*/ 4246430 h 4586634"/>
              <a:gd name="connsiteX11" fmla="*/ 204518 w 9715354"/>
              <a:gd name="connsiteY11" fmla="*/ 4298452 h 4586634"/>
              <a:gd name="connsiteX12" fmla="*/ 58961 w 9715354"/>
              <a:gd name="connsiteY12" fmla="*/ 2523144 h 4586634"/>
              <a:gd name="connsiteX13" fmla="*/ 0 w 9715354"/>
              <a:gd name="connsiteY13" fmla="*/ 29712 h 4586634"/>
              <a:gd name="connsiteX14" fmla="*/ 6347383 w 9715354"/>
              <a:gd name="connsiteY14" fmla="*/ 53202 h 4586634"/>
              <a:gd name="connsiteX15" fmla="*/ 8949553 w 9715354"/>
              <a:gd name="connsiteY15" fmla="*/ 13360 h 4586634"/>
              <a:gd name="connsiteX16" fmla="*/ 9452358 w 9715354"/>
              <a:gd name="connsiteY16" fmla="*/ 3457 h 4586634"/>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530791 w 9793787"/>
              <a:gd name="connsiteY0" fmla="*/ 166219 h 4749355"/>
              <a:gd name="connsiteX1" fmla="*/ 9759202 w 9793787"/>
              <a:gd name="connsiteY1" fmla="*/ 262594 h 4749355"/>
              <a:gd name="connsiteX2" fmla="*/ 9767046 w 9793787"/>
              <a:gd name="connsiteY2" fmla="*/ 2020496 h 4749355"/>
              <a:gd name="connsiteX3" fmla="*/ 9759572 w 9793787"/>
              <a:gd name="connsiteY3" fmla="*/ 4324120 h 4749355"/>
              <a:gd name="connsiteX4" fmla="*/ 9248194 w 9793787"/>
              <a:gd name="connsiteY4" fmla="*/ 4345269 h 4749355"/>
              <a:gd name="connsiteX5" fmla="*/ 8466056 w 9793787"/>
              <a:gd name="connsiteY5" fmla="*/ 4366890 h 4749355"/>
              <a:gd name="connsiteX6" fmla="*/ 8081427 w 9793787"/>
              <a:gd name="connsiteY6" fmla="*/ 4372122 h 4749355"/>
              <a:gd name="connsiteX7" fmla="*/ 7281383 w 9793787"/>
              <a:gd name="connsiteY7" fmla="*/ 4748773 h 4749355"/>
              <a:gd name="connsiteX8" fmla="*/ 7451928 w 9793787"/>
              <a:gd name="connsiteY8" fmla="*/ 4368428 h 4749355"/>
              <a:gd name="connsiteX9" fmla="*/ 7261370 w 9793787"/>
              <a:gd name="connsiteY9" fmla="*/ 4376501 h 4749355"/>
              <a:gd name="connsiteX10" fmla="*/ 6033373 w 9793787"/>
              <a:gd name="connsiteY10" fmla="*/ 4409192 h 4749355"/>
              <a:gd name="connsiteX11" fmla="*/ 282951 w 9793787"/>
              <a:gd name="connsiteY11" fmla="*/ 4461214 h 4749355"/>
              <a:gd name="connsiteX12" fmla="*/ 137394 w 9793787"/>
              <a:gd name="connsiteY12" fmla="*/ 2685906 h 4749355"/>
              <a:gd name="connsiteX13" fmla="*/ 78433 w 9793787"/>
              <a:gd name="connsiteY13" fmla="*/ 192474 h 4749355"/>
              <a:gd name="connsiteX14" fmla="*/ 650812 w 9793787"/>
              <a:gd name="connsiteY14" fmla="*/ 172339 h 4749355"/>
              <a:gd name="connsiteX15" fmla="*/ 6425816 w 9793787"/>
              <a:gd name="connsiteY15" fmla="*/ 215964 h 4749355"/>
              <a:gd name="connsiteX16" fmla="*/ 9027986 w 9793787"/>
              <a:gd name="connsiteY16" fmla="*/ 176122 h 4749355"/>
              <a:gd name="connsiteX17" fmla="*/ 9530791 w 9793787"/>
              <a:gd name="connsiteY17" fmla="*/ 166219 h 4749355"/>
              <a:gd name="connsiteX0" fmla="*/ 9543478 w 9806474"/>
              <a:gd name="connsiteY0" fmla="*/ 3458 h 4586594"/>
              <a:gd name="connsiteX1" fmla="*/ 9771889 w 9806474"/>
              <a:gd name="connsiteY1" fmla="*/ 99833 h 4586594"/>
              <a:gd name="connsiteX2" fmla="*/ 9779733 w 9806474"/>
              <a:gd name="connsiteY2" fmla="*/ 1857735 h 4586594"/>
              <a:gd name="connsiteX3" fmla="*/ 9772259 w 9806474"/>
              <a:gd name="connsiteY3" fmla="*/ 4161359 h 4586594"/>
              <a:gd name="connsiteX4" fmla="*/ 9260881 w 9806474"/>
              <a:gd name="connsiteY4" fmla="*/ 4182508 h 4586594"/>
              <a:gd name="connsiteX5" fmla="*/ 8478743 w 9806474"/>
              <a:gd name="connsiteY5" fmla="*/ 4204129 h 4586594"/>
              <a:gd name="connsiteX6" fmla="*/ 8094114 w 9806474"/>
              <a:gd name="connsiteY6" fmla="*/ 4209361 h 4586594"/>
              <a:gd name="connsiteX7" fmla="*/ 7294070 w 9806474"/>
              <a:gd name="connsiteY7" fmla="*/ 4586012 h 4586594"/>
              <a:gd name="connsiteX8" fmla="*/ 7464615 w 9806474"/>
              <a:gd name="connsiteY8" fmla="*/ 4205667 h 4586594"/>
              <a:gd name="connsiteX9" fmla="*/ 7274057 w 9806474"/>
              <a:gd name="connsiteY9" fmla="*/ 4213740 h 4586594"/>
              <a:gd name="connsiteX10" fmla="*/ 6046060 w 9806474"/>
              <a:gd name="connsiteY10" fmla="*/ 4246431 h 4586594"/>
              <a:gd name="connsiteX11" fmla="*/ 295638 w 9806474"/>
              <a:gd name="connsiteY11" fmla="*/ 4298453 h 4586594"/>
              <a:gd name="connsiteX12" fmla="*/ 150081 w 9806474"/>
              <a:gd name="connsiteY12" fmla="*/ 2523145 h 4586594"/>
              <a:gd name="connsiteX13" fmla="*/ 66257 w 9806474"/>
              <a:gd name="connsiteY13" fmla="*/ 476529 h 4586594"/>
              <a:gd name="connsiteX14" fmla="*/ 663499 w 9806474"/>
              <a:gd name="connsiteY14" fmla="*/ 9578 h 4586594"/>
              <a:gd name="connsiteX15" fmla="*/ 6438503 w 9806474"/>
              <a:gd name="connsiteY15" fmla="*/ 53203 h 4586594"/>
              <a:gd name="connsiteX16" fmla="*/ 9040673 w 9806474"/>
              <a:gd name="connsiteY16" fmla="*/ 13361 h 4586594"/>
              <a:gd name="connsiteX17" fmla="*/ 9543478 w 9806474"/>
              <a:gd name="connsiteY17" fmla="*/ 3458 h 4586594"/>
              <a:gd name="connsiteX0" fmla="*/ 9502853 w 9765849"/>
              <a:gd name="connsiteY0" fmla="*/ 3458 h 4586594"/>
              <a:gd name="connsiteX1" fmla="*/ 9731264 w 9765849"/>
              <a:gd name="connsiteY1" fmla="*/ 99833 h 4586594"/>
              <a:gd name="connsiteX2" fmla="*/ 9739108 w 9765849"/>
              <a:gd name="connsiteY2" fmla="*/ 1857735 h 4586594"/>
              <a:gd name="connsiteX3" fmla="*/ 9731634 w 9765849"/>
              <a:gd name="connsiteY3" fmla="*/ 4161359 h 4586594"/>
              <a:gd name="connsiteX4" fmla="*/ 9220256 w 9765849"/>
              <a:gd name="connsiteY4" fmla="*/ 4182508 h 4586594"/>
              <a:gd name="connsiteX5" fmla="*/ 8438118 w 9765849"/>
              <a:gd name="connsiteY5" fmla="*/ 4204129 h 4586594"/>
              <a:gd name="connsiteX6" fmla="*/ 8053489 w 9765849"/>
              <a:gd name="connsiteY6" fmla="*/ 4209361 h 4586594"/>
              <a:gd name="connsiteX7" fmla="*/ 7253445 w 9765849"/>
              <a:gd name="connsiteY7" fmla="*/ 4586012 h 4586594"/>
              <a:gd name="connsiteX8" fmla="*/ 7423990 w 9765849"/>
              <a:gd name="connsiteY8" fmla="*/ 4205667 h 4586594"/>
              <a:gd name="connsiteX9" fmla="*/ 7233432 w 9765849"/>
              <a:gd name="connsiteY9" fmla="*/ 4213740 h 4586594"/>
              <a:gd name="connsiteX10" fmla="*/ 6005435 w 9765849"/>
              <a:gd name="connsiteY10" fmla="*/ 4246431 h 4586594"/>
              <a:gd name="connsiteX11" fmla="*/ 255013 w 9765849"/>
              <a:gd name="connsiteY11" fmla="*/ 4298453 h 4586594"/>
              <a:gd name="connsiteX12" fmla="*/ 109456 w 9765849"/>
              <a:gd name="connsiteY12" fmla="*/ 2523145 h 4586594"/>
              <a:gd name="connsiteX13" fmla="*/ 25632 w 9765849"/>
              <a:gd name="connsiteY13" fmla="*/ 476529 h 4586594"/>
              <a:gd name="connsiteX14" fmla="*/ 622874 w 9765849"/>
              <a:gd name="connsiteY14" fmla="*/ 9578 h 4586594"/>
              <a:gd name="connsiteX15" fmla="*/ 6397878 w 9765849"/>
              <a:gd name="connsiteY15" fmla="*/ 53203 h 4586594"/>
              <a:gd name="connsiteX16" fmla="*/ 9000048 w 9765849"/>
              <a:gd name="connsiteY16" fmla="*/ 13361 h 4586594"/>
              <a:gd name="connsiteX17" fmla="*/ 9502853 w 9765849"/>
              <a:gd name="connsiteY17" fmla="*/ 3458 h 4586594"/>
              <a:gd name="connsiteX0" fmla="*/ 9693055 w 9956051"/>
              <a:gd name="connsiteY0" fmla="*/ 3458 h 4586594"/>
              <a:gd name="connsiteX1" fmla="*/ 9921466 w 9956051"/>
              <a:gd name="connsiteY1" fmla="*/ 99833 h 4586594"/>
              <a:gd name="connsiteX2" fmla="*/ 9929310 w 9956051"/>
              <a:gd name="connsiteY2" fmla="*/ 1857735 h 4586594"/>
              <a:gd name="connsiteX3" fmla="*/ 9921836 w 9956051"/>
              <a:gd name="connsiteY3" fmla="*/ 4161359 h 4586594"/>
              <a:gd name="connsiteX4" fmla="*/ 9410458 w 9956051"/>
              <a:gd name="connsiteY4" fmla="*/ 4182508 h 4586594"/>
              <a:gd name="connsiteX5" fmla="*/ 8628320 w 9956051"/>
              <a:gd name="connsiteY5" fmla="*/ 4204129 h 4586594"/>
              <a:gd name="connsiteX6" fmla="*/ 8243691 w 9956051"/>
              <a:gd name="connsiteY6" fmla="*/ 4209361 h 4586594"/>
              <a:gd name="connsiteX7" fmla="*/ 7443647 w 9956051"/>
              <a:gd name="connsiteY7" fmla="*/ 4586012 h 4586594"/>
              <a:gd name="connsiteX8" fmla="*/ 7614192 w 9956051"/>
              <a:gd name="connsiteY8" fmla="*/ 4205667 h 4586594"/>
              <a:gd name="connsiteX9" fmla="*/ 7423634 w 9956051"/>
              <a:gd name="connsiteY9" fmla="*/ 4213740 h 4586594"/>
              <a:gd name="connsiteX10" fmla="*/ 6195637 w 9956051"/>
              <a:gd name="connsiteY10" fmla="*/ 4246431 h 4586594"/>
              <a:gd name="connsiteX11" fmla="*/ 445215 w 9956051"/>
              <a:gd name="connsiteY11" fmla="*/ 4298453 h 4586594"/>
              <a:gd name="connsiteX12" fmla="*/ 299658 w 9956051"/>
              <a:gd name="connsiteY12" fmla="*/ 2523145 h 4586594"/>
              <a:gd name="connsiteX13" fmla="*/ 215834 w 9956051"/>
              <a:gd name="connsiteY13" fmla="*/ 476529 h 4586594"/>
              <a:gd name="connsiteX14" fmla="*/ 399481 w 9956051"/>
              <a:gd name="connsiteY14" fmla="*/ 16797 h 4586594"/>
              <a:gd name="connsiteX15" fmla="*/ 6588080 w 9956051"/>
              <a:gd name="connsiteY15" fmla="*/ 53203 h 4586594"/>
              <a:gd name="connsiteX16" fmla="*/ 9190250 w 9956051"/>
              <a:gd name="connsiteY16" fmla="*/ 13361 h 4586594"/>
              <a:gd name="connsiteX17" fmla="*/ 9693055 w 9956051"/>
              <a:gd name="connsiteY17" fmla="*/ 3458 h 4586594"/>
              <a:gd name="connsiteX0" fmla="*/ 9494966 w 9757962"/>
              <a:gd name="connsiteY0" fmla="*/ 3458 h 4586594"/>
              <a:gd name="connsiteX1" fmla="*/ 9723377 w 9757962"/>
              <a:gd name="connsiteY1" fmla="*/ 99833 h 4586594"/>
              <a:gd name="connsiteX2" fmla="*/ 9731221 w 9757962"/>
              <a:gd name="connsiteY2" fmla="*/ 1857735 h 4586594"/>
              <a:gd name="connsiteX3" fmla="*/ 9723747 w 9757962"/>
              <a:gd name="connsiteY3" fmla="*/ 4161359 h 4586594"/>
              <a:gd name="connsiteX4" fmla="*/ 9212369 w 9757962"/>
              <a:gd name="connsiteY4" fmla="*/ 4182508 h 4586594"/>
              <a:gd name="connsiteX5" fmla="*/ 8430231 w 9757962"/>
              <a:gd name="connsiteY5" fmla="*/ 4204129 h 4586594"/>
              <a:gd name="connsiteX6" fmla="*/ 8045602 w 9757962"/>
              <a:gd name="connsiteY6" fmla="*/ 4209361 h 4586594"/>
              <a:gd name="connsiteX7" fmla="*/ 7245558 w 9757962"/>
              <a:gd name="connsiteY7" fmla="*/ 4586012 h 4586594"/>
              <a:gd name="connsiteX8" fmla="*/ 7416103 w 9757962"/>
              <a:gd name="connsiteY8" fmla="*/ 4205667 h 4586594"/>
              <a:gd name="connsiteX9" fmla="*/ 7225545 w 9757962"/>
              <a:gd name="connsiteY9" fmla="*/ 4213740 h 4586594"/>
              <a:gd name="connsiteX10" fmla="*/ 5997548 w 9757962"/>
              <a:gd name="connsiteY10" fmla="*/ 4246431 h 4586594"/>
              <a:gd name="connsiteX11" fmla="*/ 247126 w 9757962"/>
              <a:gd name="connsiteY11" fmla="*/ 4298453 h 4586594"/>
              <a:gd name="connsiteX12" fmla="*/ 101569 w 9757962"/>
              <a:gd name="connsiteY12" fmla="*/ 2523145 h 4586594"/>
              <a:gd name="connsiteX13" fmla="*/ 17745 w 9757962"/>
              <a:gd name="connsiteY13" fmla="*/ 476529 h 4586594"/>
              <a:gd name="connsiteX14" fmla="*/ 201392 w 9757962"/>
              <a:gd name="connsiteY14" fmla="*/ 16797 h 4586594"/>
              <a:gd name="connsiteX15" fmla="*/ 6389991 w 9757962"/>
              <a:gd name="connsiteY15" fmla="*/ 53203 h 4586594"/>
              <a:gd name="connsiteX16" fmla="*/ 8992161 w 9757962"/>
              <a:gd name="connsiteY16" fmla="*/ 13361 h 4586594"/>
              <a:gd name="connsiteX17" fmla="*/ 9494966 w 9757962"/>
              <a:gd name="connsiteY17" fmla="*/ 3458 h 4586594"/>
              <a:gd name="connsiteX0" fmla="*/ 9494966 w 9757962"/>
              <a:gd name="connsiteY0" fmla="*/ 3458 h 4586594"/>
              <a:gd name="connsiteX1" fmla="*/ 9723377 w 9757962"/>
              <a:gd name="connsiteY1" fmla="*/ 99833 h 4586594"/>
              <a:gd name="connsiteX2" fmla="*/ 9731221 w 9757962"/>
              <a:gd name="connsiteY2" fmla="*/ 1857735 h 4586594"/>
              <a:gd name="connsiteX3" fmla="*/ 9723747 w 9757962"/>
              <a:gd name="connsiteY3" fmla="*/ 4161359 h 4586594"/>
              <a:gd name="connsiteX4" fmla="*/ 9212369 w 9757962"/>
              <a:gd name="connsiteY4" fmla="*/ 4182508 h 4586594"/>
              <a:gd name="connsiteX5" fmla="*/ 8430231 w 9757962"/>
              <a:gd name="connsiteY5" fmla="*/ 4204129 h 4586594"/>
              <a:gd name="connsiteX6" fmla="*/ 8045602 w 9757962"/>
              <a:gd name="connsiteY6" fmla="*/ 4209361 h 4586594"/>
              <a:gd name="connsiteX7" fmla="*/ 7245558 w 9757962"/>
              <a:gd name="connsiteY7" fmla="*/ 4586012 h 4586594"/>
              <a:gd name="connsiteX8" fmla="*/ 7416103 w 9757962"/>
              <a:gd name="connsiteY8" fmla="*/ 4205667 h 4586594"/>
              <a:gd name="connsiteX9" fmla="*/ 7225545 w 9757962"/>
              <a:gd name="connsiteY9" fmla="*/ 4213740 h 4586594"/>
              <a:gd name="connsiteX10" fmla="*/ 5997548 w 9757962"/>
              <a:gd name="connsiteY10" fmla="*/ 4246431 h 4586594"/>
              <a:gd name="connsiteX11" fmla="*/ 247126 w 9757962"/>
              <a:gd name="connsiteY11" fmla="*/ 4298453 h 4586594"/>
              <a:gd name="connsiteX12" fmla="*/ 101569 w 9757962"/>
              <a:gd name="connsiteY12" fmla="*/ 2523145 h 4586594"/>
              <a:gd name="connsiteX13" fmla="*/ 17745 w 9757962"/>
              <a:gd name="connsiteY13" fmla="*/ 476529 h 4586594"/>
              <a:gd name="connsiteX14" fmla="*/ 201392 w 9757962"/>
              <a:gd name="connsiteY14" fmla="*/ 16797 h 4586594"/>
              <a:gd name="connsiteX15" fmla="*/ 6389991 w 9757962"/>
              <a:gd name="connsiteY15" fmla="*/ 53203 h 4586594"/>
              <a:gd name="connsiteX16" fmla="*/ 8992161 w 9757962"/>
              <a:gd name="connsiteY16" fmla="*/ 13361 h 4586594"/>
              <a:gd name="connsiteX17" fmla="*/ 9494966 w 9757962"/>
              <a:gd name="connsiteY17" fmla="*/ 3458 h 4586594"/>
              <a:gd name="connsiteX0" fmla="*/ 9511995 w 9774991"/>
              <a:gd name="connsiteY0" fmla="*/ 3458 h 4586594"/>
              <a:gd name="connsiteX1" fmla="*/ 9740406 w 9774991"/>
              <a:gd name="connsiteY1" fmla="*/ 99833 h 4586594"/>
              <a:gd name="connsiteX2" fmla="*/ 9748250 w 9774991"/>
              <a:gd name="connsiteY2" fmla="*/ 1857735 h 4586594"/>
              <a:gd name="connsiteX3" fmla="*/ 9740776 w 9774991"/>
              <a:gd name="connsiteY3" fmla="*/ 4161359 h 4586594"/>
              <a:gd name="connsiteX4" fmla="*/ 9229398 w 9774991"/>
              <a:gd name="connsiteY4" fmla="*/ 4182508 h 4586594"/>
              <a:gd name="connsiteX5" fmla="*/ 8447260 w 9774991"/>
              <a:gd name="connsiteY5" fmla="*/ 4204129 h 4586594"/>
              <a:gd name="connsiteX6" fmla="*/ 8062631 w 9774991"/>
              <a:gd name="connsiteY6" fmla="*/ 4209361 h 4586594"/>
              <a:gd name="connsiteX7" fmla="*/ 7262587 w 9774991"/>
              <a:gd name="connsiteY7" fmla="*/ 4586012 h 4586594"/>
              <a:gd name="connsiteX8" fmla="*/ 7433132 w 9774991"/>
              <a:gd name="connsiteY8" fmla="*/ 4205667 h 4586594"/>
              <a:gd name="connsiteX9" fmla="*/ 7242574 w 9774991"/>
              <a:gd name="connsiteY9" fmla="*/ 4213740 h 4586594"/>
              <a:gd name="connsiteX10" fmla="*/ 6014577 w 9774991"/>
              <a:gd name="connsiteY10" fmla="*/ 4246431 h 4586594"/>
              <a:gd name="connsiteX11" fmla="*/ 264155 w 9774991"/>
              <a:gd name="connsiteY11" fmla="*/ 4298453 h 4586594"/>
              <a:gd name="connsiteX12" fmla="*/ 118598 w 9774991"/>
              <a:gd name="connsiteY12" fmla="*/ 2523145 h 4586594"/>
              <a:gd name="connsiteX13" fmla="*/ 34774 w 9774991"/>
              <a:gd name="connsiteY13" fmla="*/ 476529 h 4586594"/>
              <a:gd name="connsiteX14" fmla="*/ 187098 w 9774991"/>
              <a:gd name="connsiteY14" fmla="*/ 93555 h 4586594"/>
              <a:gd name="connsiteX15" fmla="*/ 6407020 w 9774991"/>
              <a:gd name="connsiteY15" fmla="*/ 53203 h 4586594"/>
              <a:gd name="connsiteX16" fmla="*/ 9009190 w 9774991"/>
              <a:gd name="connsiteY16" fmla="*/ 13361 h 4586594"/>
              <a:gd name="connsiteX17" fmla="*/ 9511995 w 9774991"/>
              <a:gd name="connsiteY17" fmla="*/ 3458 h 4586594"/>
              <a:gd name="connsiteX0" fmla="*/ 9482057 w 9745053"/>
              <a:gd name="connsiteY0" fmla="*/ 3458 h 4586594"/>
              <a:gd name="connsiteX1" fmla="*/ 9710468 w 9745053"/>
              <a:gd name="connsiteY1" fmla="*/ 99833 h 4586594"/>
              <a:gd name="connsiteX2" fmla="*/ 9718312 w 9745053"/>
              <a:gd name="connsiteY2" fmla="*/ 1857735 h 4586594"/>
              <a:gd name="connsiteX3" fmla="*/ 9710838 w 9745053"/>
              <a:gd name="connsiteY3" fmla="*/ 4161359 h 4586594"/>
              <a:gd name="connsiteX4" fmla="*/ 9199460 w 9745053"/>
              <a:gd name="connsiteY4" fmla="*/ 4182508 h 4586594"/>
              <a:gd name="connsiteX5" fmla="*/ 8417322 w 9745053"/>
              <a:gd name="connsiteY5" fmla="*/ 4204129 h 4586594"/>
              <a:gd name="connsiteX6" fmla="*/ 8032693 w 9745053"/>
              <a:gd name="connsiteY6" fmla="*/ 4209361 h 4586594"/>
              <a:gd name="connsiteX7" fmla="*/ 7232649 w 9745053"/>
              <a:gd name="connsiteY7" fmla="*/ 4586012 h 4586594"/>
              <a:gd name="connsiteX8" fmla="*/ 7403194 w 9745053"/>
              <a:gd name="connsiteY8" fmla="*/ 4205667 h 4586594"/>
              <a:gd name="connsiteX9" fmla="*/ 7212636 w 9745053"/>
              <a:gd name="connsiteY9" fmla="*/ 4213740 h 4586594"/>
              <a:gd name="connsiteX10" fmla="*/ 5984639 w 9745053"/>
              <a:gd name="connsiteY10" fmla="*/ 4246431 h 4586594"/>
              <a:gd name="connsiteX11" fmla="*/ 234217 w 9745053"/>
              <a:gd name="connsiteY11" fmla="*/ 4298453 h 4586594"/>
              <a:gd name="connsiteX12" fmla="*/ 88660 w 9745053"/>
              <a:gd name="connsiteY12" fmla="*/ 2523145 h 4586594"/>
              <a:gd name="connsiteX13" fmla="*/ 4836 w 9745053"/>
              <a:gd name="connsiteY13" fmla="*/ 476529 h 4586594"/>
              <a:gd name="connsiteX14" fmla="*/ 157160 w 9745053"/>
              <a:gd name="connsiteY14" fmla="*/ 93555 h 4586594"/>
              <a:gd name="connsiteX15" fmla="*/ 6377082 w 9745053"/>
              <a:gd name="connsiteY15" fmla="*/ 53203 h 4586594"/>
              <a:gd name="connsiteX16" fmla="*/ 8979252 w 9745053"/>
              <a:gd name="connsiteY16" fmla="*/ 13361 h 4586594"/>
              <a:gd name="connsiteX17" fmla="*/ 9482057 w 9745053"/>
              <a:gd name="connsiteY17" fmla="*/ 3458 h 4586594"/>
              <a:gd name="connsiteX0" fmla="*/ 9482057 w 9745053"/>
              <a:gd name="connsiteY0" fmla="*/ 3458 h 4586594"/>
              <a:gd name="connsiteX1" fmla="*/ 9710468 w 9745053"/>
              <a:gd name="connsiteY1" fmla="*/ 99833 h 4586594"/>
              <a:gd name="connsiteX2" fmla="*/ 9718312 w 9745053"/>
              <a:gd name="connsiteY2" fmla="*/ 1857735 h 4586594"/>
              <a:gd name="connsiteX3" fmla="*/ 9710838 w 9745053"/>
              <a:gd name="connsiteY3" fmla="*/ 4161359 h 4586594"/>
              <a:gd name="connsiteX4" fmla="*/ 9199460 w 9745053"/>
              <a:gd name="connsiteY4" fmla="*/ 4182508 h 4586594"/>
              <a:gd name="connsiteX5" fmla="*/ 8417322 w 9745053"/>
              <a:gd name="connsiteY5" fmla="*/ 4204129 h 4586594"/>
              <a:gd name="connsiteX6" fmla="*/ 8032693 w 9745053"/>
              <a:gd name="connsiteY6" fmla="*/ 4209361 h 4586594"/>
              <a:gd name="connsiteX7" fmla="*/ 7232649 w 9745053"/>
              <a:gd name="connsiteY7" fmla="*/ 4586012 h 4586594"/>
              <a:gd name="connsiteX8" fmla="*/ 7403194 w 9745053"/>
              <a:gd name="connsiteY8" fmla="*/ 4205667 h 4586594"/>
              <a:gd name="connsiteX9" fmla="*/ 7212636 w 9745053"/>
              <a:gd name="connsiteY9" fmla="*/ 4213740 h 4586594"/>
              <a:gd name="connsiteX10" fmla="*/ 5984639 w 9745053"/>
              <a:gd name="connsiteY10" fmla="*/ 4246431 h 4586594"/>
              <a:gd name="connsiteX11" fmla="*/ 234217 w 9745053"/>
              <a:gd name="connsiteY11" fmla="*/ 4298453 h 4586594"/>
              <a:gd name="connsiteX12" fmla="*/ 88660 w 9745053"/>
              <a:gd name="connsiteY12" fmla="*/ 2523145 h 4586594"/>
              <a:gd name="connsiteX13" fmla="*/ 4836 w 9745053"/>
              <a:gd name="connsiteY13" fmla="*/ 476529 h 4586594"/>
              <a:gd name="connsiteX14" fmla="*/ 157160 w 9745053"/>
              <a:gd name="connsiteY14" fmla="*/ 93555 h 4586594"/>
              <a:gd name="connsiteX15" fmla="*/ 6387207 w 9745053"/>
              <a:gd name="connsiteY15" fmla="*/ 9477 h 4586594"/>
              <a:gd name="connsiteX16" fmla="*/ 8979252 w 9745053"/>
              <a:gd name="connsiteY16" fmla="*/ 13361 h 4586594"/>
              <a:gd name="connsiteX17" fmla="*/ 9482057 w 9745053"/>
              <a:gd name="connsiteY17" fmla="*/ 3458 h 4586594"/>
              <a:gd name="connsiteX0" fmla="*/ 9481430 w 9744426"/>
              <a:gd name="connsiteY0" fmla="*/ 3458 h 4586594"/>
              <a:gd name="connsiteX1" fmla="*/ 9709841 w 9744426"/>
              <a:gd name="connsiteY1" fmla="*/ 99833 h 4586594"/>
              <a:gd name="connsiteX2" fmla="*/ 9717685 w 9744426"/>
              <a:gd name="connsiteY2" fmla="*/ 1857735 h 4586594"/>
              <a:gd name="connsiteX3" fmla="*/ 9710211 w 9744426"/>
              <a:gd name="connsiteY3" fmla="*/ 4161359 h 4586594"/>
              <a:gd name="connsiteX4" fmla="*/ 9198833 w 9744426"/>
              <a:gd name="connsiteY4" fmla="*/ 4182508 h 4586594"/>
              <a:gd name="connsiteX5" fmla="*/ 8416695 w 9744426"/>
              <a:gd name="connsiteY5" fmla="*/ 4204129 h 4586594"/>
              <a:gd name="connsiteX6" fmla="*/ 8032066 w 9744426"/>
              <a:gd name="connsiteY6" fmla="*/ 4209361 h 4586594"/>
              <a:gd name="connsiteX7" fmla="*/ 7232022 w 9744426"/>
              <a:gd name="connsiteY7" fmla="*/ 4586012 h 4586594"/>
              <a:gd name="connsiteX8" fmla="*/ 7402567 w 9744426"/>
              <a:gd name="connsiteY8" fmla="*/ 4205667 h 4586594"/>
              <a:gd name="connsiteX9" fmla="*/ 7212009 w 9744426"/>
              <a:gd name="connsiteY9" fmla="*/ 4213740 h 4586594"/>
              <a:gd name="connsiteX10" fmla="*/ 5984012 w 9744426"/>
              <a:gd name="connsiteY10" fmla="*/ 4246431 h 4586594"/>
              <a:gd name="connsiteX11" fmla="*/ 233590 w 9744426"/>
              <a:gd name="connsiteY11" fmla="*/ 4298453 h 4586594"/>
              <a:gd name="connsiteX12" fmla="*/ 88033 w 9744426"/>
              <a:gd name="connsiteY12" fmla="*/ 2523145 h 4586594"/>
              <a:gd name="connsiteX13" fmla="*/ 5158 w 9744426"/>
              <a:gd name="connsiteY13" fmla="*/ 530948 h 4586594"/>
              <a:gd name="connsiteX14" fmla="*/ 156533 w 9744426"/>
              <a:gd name="connsiteY14" fmla="*/ 93555 h 4586594"/>
              <a:gd name="connsiteX15" fmla="*/ 6386580 w 9744426"/>
              <a:gd name="connsiteY15" fmla="*/ 9477 h 4586594"/>
              <a:gd name="connsiteX16" fmla="*/ 8978625 w 9744426"/>
              <a:gd name="connsiteY16" fmla="*/ 13361 h 4586594"/>
              <a:gd name="connsiteX17" fmla="*/ 9481430 w 9744426"/>
              <a:gd name="connsiteY17" fmla="*/ 3458 h 4586594"/>
              <a:gd name="connsiteX0" fmla="*/ 9481117 w 9744113"/>
              <a:gd name="connsiteY0" fmla="*/ 3458 h 4586594"/>
              <a:gd name="connsiteX1" fmla="*/ 9709528 w 9744113"/>
              <a:gd name="connsiteY1" fmla="*/ 99833 h 4586594"/>
              <a:gd name="connsiteX2" fmla="*/ 9717372 w 9744113"/>
              <a:gd name="connsiteY2" fmla="*/ 1857735 h 4586594"/>
              <a:gd name="connsiteX3" fmla="*/ 9709898 w 9744113"/>
              <a:gd name="connsiteY3" fmla="*/ 4161359 h 4586594"/>
              <a:gd name="connsiteX4" fmla="*/ 9198520 w 9744113"/>
              <a:gd name="connsiteY4" fmla="*/ 4182508 h 4586594"/>
              <a:gd name="connsiteX5" fmla="*/ 8416382 w 9744113"/>
              <a:gd name="connsiteY5" fmla="*/ 4204129 h 4586594"/>
              <a:gd name="connsiteX6" fmla="*/ 8031753 w 9744113"/>
              <a:gd name="connsiteY6" fmla="*/ 4209361 h 4586594"/>
              <a:gd name="connsiteX7" fmla="*/ 7231709 w 9744113"/>
              <a:gd name="connsiteY7" fmla="*/ 4586012 h 4586594"/>
              <a:gd name="connsiteX8" fmla="*/ 7402254 w 9744113"/>
              <a:gd name="connsiteY8" fmla="*/ 4205667 h 4586594"/>
              <a:gd name="connsiteX9" fmla="*/ 7211696 w 9744113"/>
              <a:gd name="connsiteY9" fmla="*/ 4213740 h 4586594"/>
              <a:gd name="connsiteX10" fmla="*/ 5983699 w 9744113"/>
              <a:gd name="connsiteY10" fmla="*/ 4246431 h 4586594"/>
              <a:gd name="connsiteX11" fmla="*/ 233277 w 9744113"/>
              <a:gd name="connsiteY11" fmla="*/ 4298453 h 4586594"/>
              <a:gd name="connsiteX12" fmla="*/ 87720 w 9744113"/>
              <a:gd name="connsiteY12" fmla="*/ 2523145 h 4586594"/>
              <a:gd name="connsiteX13" fmla="*/ 4845 w 9744113"/>
              <a:gd name="connsiteY13" fmla="*/ 530948 h 4586594"/>
              <a:gd name="connsiteX14" fmla="*/ 156980 w 9744113"/>
              <a:gd name="connsiteY14" fmla="*/ 137092 h 4586594"/>
              <a:gd name="connsiteX15" fmla="*/ 6386267 w 9744113"/>
              <a:gd name="connsiteY15" fmla="*/ 9477 h 4586594"/>
              <a:gd name="connsiteX16" fmla="*/ 8978312 w 9744113"/>
              <a:gd name="connsiteY16" fmla="*/ 13361 h 4586594"/>
              <a:gd name="connsiteX17" fmla="*/ 9481117 w 9744113"/>
              <a:gd name="connsiteY17" fmla="*/ 3458 h 4586594"/>
              <a:gd name="connsiteX0" fmla="*/ 9477408 w 9740404"/>
              <a:gd name="connsiteY0" fmla="*/ 3458 h 4586594"/>
              <a:gd name="connsiteX1" fmla="*/ 9705819 w 9740404"/>
              <a:gd name="connsiteY1" fmla="*/ 99833 h 4586594"/>
              <a:gd name="connsiteX2" fmla="*/ 9713663 w 9740404"/>
              <a:gd name="connsiteY2" fmla="*/ 1857735 h 4586594"/>
              <a:gd name="connsiteX3" fmla="*/ 9706189 w 9740404"/>
              <a:gd name="connsiteY3" fmla="*/ 4161359 h 4586594"/>
              <a:gd name="connsiteX4" fmla="*/ 9194811 w 9740404"/>
              <a:gd name="connsiteY4" fmla="*/ 4182508 h 4586594"/>
              <a:gd name="connsiteX5" fmla="*/ 8412673 w 9740404"/>
              <a:gd name="connsiteY5" fmla="*/ 4204129 h 4586594"/>
              <a:gd name="connsiteX6" fmla="*/ 8028044 w 9740404"/>
              <a:gd name="connsiteY6" fmla="*/ 4209361 h 4586594"/>
              <a:gd name="connsiteX7" fmla="*/ 7228000 w 9740404"/>
              <a:gd name="connsiteY7" fmla="*/ 4586012 h 4586594"/>
              <a:gd name="connsiteX8" fmla="*/ 7398545 w 9740404"/>
              <a:gd name="connsiteY8" fmla="*/ 4205667 h 4586594"/>
              <a:gd name="connsiteX9" fmla="*/ 7207987 w 9740404"/>
              <a:gd name="connsiteY9" fmla="*/ 4213740 h 4586594"/>
              <a:gd name="connsiteX10" fmla="*/ 5979990 w 9740404"/>
              <a:gd name="connsiteY10" fmla="*/ 4246431 h 4586594"/>
              <a:gd name="connsiteX11" fmla="*/ 229568 w 9740404"/>
              <a:gd name="connsiteY11" fmla="*/ 4298453 h 4586594"/>
              <a:gd name="connsiteX12" fmla="*/ 84011 w 9740404"/>
              <a:gd name="connsiteY12" fmla="*/ 2523145 h 4586594"/>
              <a:gd name="connsiteX13" fmla="*/ 1136 w 9740404"/>
              <a:gd name="connsiteY13" fmla="*/ 530948 h 4586594"/>
              <a:gd name="connsiteX14" fmla="*/ 153271 w 9740404"/>
              <a:gd name="connsiteY14" fmla="*/ 137092 h 4586594"/>
              <a:gd name="connsiteX15" fmla="*/ 6382558 w 9740404"/>
              <a:gd name="connsiteY15" fmla="*/ 9477 h 4586594"/>
              <a:gd name="connsiteX16" fmla="*/ 8974603 w 9740404"/>
              <a:gd name="connsiteY16" fmla="*/ 13361 h 4586594"/>
              <a:gd name="connsiteX17" fmla="*/ 9477408 w 9740404"/>
              <a:gd name="connsiteY17" fmla="*/ 3458 h 4586594"/>
              <a:gd name="connsiteX0" fmla="*/ 9486740 w 9749736"/>
              <a:gd name="connsiteY0" fmla="*/ 3458 h 4586594"/>
              <a:gd name="connsiteX1" fmla="*/ 9715151 w 9749736"/>
              <a:gd name="connsiteY1" fmla="*/ 99833 h 4586594"/>
              <a:gd name="connsiteX2" fmla="*/ 9722995 w 9749736"/>
              <a:gd name="connsiteY2" fmla="*/ 1857735 h 4586594"/>
              <a:gd name="connsiteX3" fmla="*/ 9715521 w 9749736"/>
              <a:gd name="connsiteY3" fmla="*/ 4161359 h 4586594"/>
              <a:gd name="connsiteX4" fmla="*/ 9204143 w 9749736"/>
              <a:gd name="connsiteY4" fmla="*/ 4182508 h 4586594"/>
              <a:gd name="connsiteX5" fmla="*/ 8422005 w 9749736"/>
              <a:gd name="connsiteY5" fmla="*/ 4204129 h 4586594"/>
              <a:gd name="connsiteX6" fmla="*/ 8037376 w 9749736"/>
              <a:gd name="connsiteY6" fmla="*/ 4209361 h 4586594"/>
              <a:gd name="connsiteX7" fmla="*/ 7237332 w 9749736"/>
              <a:gd name="connsiteY7" fmla="*/ 4586012 h 4586594"/>
              <a:gd name="connsiteX8" fmla="*/ 7407877 w 9749736"/>
              <a:gd name="connsiteY8" fmla="*/ 4205667 h 4586594"/>
              <a:gd name="connsiteX9" fmla="*/ 7217319 w 9749736"/>
              <a:gd name="connsiteY9" fmla="*/ 4213740 h 4586594"/>
              <a:gd name="connsiteX10" fmla="*/ 5989322 w 9749736"/>
              <a:gd name="connsiteY10" fmla="*/ 4246431 h 4586594"/>
              <a:gd name="connsiteX11" fmla="*/ 238900 w 9749736"/>
              <a:gd name="connsiteY11" fmla="*/ 4298453 h 4586594"/>
              <a:gd name="connsiteX12" fmla="*/ 93343 w 9749736"/>
              <a:gd name="connsiteY12" fmla="*/ 2523145 h 4586594"/>
              <a:gd name="connsiteX13" fmla="*/ 10468 w 9749736"/>
              <a:gd name="connsiteY13" fmla="*/ 530948 h 4586594"/>
              <a:gd name="connsiteX14" fmla="*/ 97489 w 9749736"/>
              <a:gd name="connsiteY14" fmla="*/ 149115 h 4586594"/>
              <a:gd name="connsiteX15" fmla="*/ 6391890 w 9749736"/>
              <a:gd name="connsiteY15" fmla="*/ 9477 h 4586594"/>
              <a:gd name="connsiteX16" fmla="*/ 8983935 w 9749736"/>
              <a:gd name="connsiteY16" fmla="*/ 13361 h 4586594"/>
              <a:gd name="connsiteX17" fmla="*/ 9486740 w 9749736"/>
              <a:gd name="connsiteY17" fmla="*/ 3458 h 4586594"/>
              <a:gd name="connsiteX0" fmla="*/ 9486740 w 9793439"/>
              <a:gd name="connsiteY0" fmla="*/ 75473 h 4658609"/>
              <a:gd name="connsiteX1" fmla="*/ 9715151 w 9793439"/>
              <a:gd name="connsiteY1" fmla="*/ 171848 h 4658609"/>
              <a:gd name="connsiteX2" fmla="*/ 9779506 w 9793439"/>
              <a:gd name="connsiteY2" fmla="*/ 2048524 h 4658609"/>
              <a:gd name="connsiteX3" fmla="*/ 9715521 w 9793439"/>
              <a:gd name="connsiteY3" fmla="*/ 4233374 h 4658609"/>
              <a:gd name="connsiteX4" fmla="*/ 9204143 w 9793439"/>
              <a:gd name="connsiteY4" fmla="*/ 4254523 h 4658609"/>
              <a:gd name="connsiteX5" fmla="*/ 8422005 w 9793439"/>
              <a:gd name="connsiteY5" fmla="*/ 4276144 h 4658609"/>
              <a:gd name="connsiteX6" fmla="*/ 8037376 w 9793439"/>
              <a:gd name="connsiteY6" fmla="*/ 4281376 h 4658609"/>
              <a:gd name="connsiteX7" fmla="*/ 7237332 w 9793439"/>
              <a:gd name="connsiteY7" fmla="*/ 4658027 h 4658609"/>
              <a:gd name="connsiteX8" fmla="*/ 7407877 w 9793439"/>
              <a:gd name="connsiteY8" fmla="*/ 4277682 h 4658609"/>
              <a:gd name="connsiteX9" fmla="*/ 7217319 w 9793439"/>
              <a:gd name="connsiteY9" fmla="*/ 4285755 h 4658609"/>
              <a:gd name="connsiteX10" fmla="*/ 5989322 w 9793439"/>
              <a:gd name="connsiteY10" fmla="*/ 4318446 h 4658609"/>
              <a:gd name="connsiteX11" fmla="*/ 238900 w 9793439"/>
              <a:gd name="connsiteY11" fmla="*/ 4370468 h 4658609"/>
              <a:gd name="connsiteX12" fmla="*/ 93343 w 9793439"/>
              <a:gd name="connsiteY12" fmla="*/ 2595160 h 4658609"/>
              <a:gd name="connsiteX13" fmla="*/ 10468 w 9793439"/>
              <a:gd name="connsiteY13" fmla="*/ 602963 h 4658609"/>
              <a:gd name="connsiteX14" fmla="*/ 97489 w 9793439"/>
              <a:gd name="connsiteY14" fmla="*/ 221130 h 4658609"/>
              <a:gd name="connsiteX15" fmla="*/ 6391890 w 9793439"/>
              <a:gd name="connsiteY15" fmla="*/ 81492 h 4658609"/>
              <a:gd name="connsiteX16" fmla="*/ 8983935 w 9793439"/>
              <a:gd name="connsiteY16" fmla="*/ 85376 h 4658609"/>
              <a:gd name="connsiteX17" fmla="*/ 9486740 w 9793439"/>
              <a:gd name="connsiteY17" fmla="*/ 75473 h 4658609"/>
              <a:gd name="connsiteX0" fmla="*/ 9486740 w 9792089"/>
              <a:gd name="connsiteY0" fmla="*/ 3458 h 4586594"/>
              <a:gd name="connsiteX1" fmla="*/ 9715151 w 9792089"/>
              <a:gd name="connsiteY1" fmla="*/ 99833 h 4586594"/>
              <a:gd name="connsiteX2" fmla="*/ 9779506 w 9792089"/>
              <a:gd name="connsiteY2" fmla="*/ 1976509 h 4586594"/>
              <a:gd name="connsiteX3" fmla="*/ 9715521 w 9792089"/>
              <a:gd name="connsiteY3" fmla="*/ 4161359 h 4586594"/>
              <a:gd name="connsiteX4" fmla="*/ 9204143 w 9792089"/>
              <a:gd name="connsiteY4" fmla="*/ 4182508 h 4586594"/>
              <a:gd name="connsiteX5" fmla="*/ 8422005 w 9792089"/>
              <a:gd name="connsiteY5" fmla="*/ 4204129 h 4586594"/>
              <a:gd name="connsiteX6" fmla="*/ 8037376 w 9792089"/>
              <a:gd name="connsiteY6" fmla="*/ 4209361 h 4586594"/>
              <a:gd name="connsiteX7" fmla="*/ 7237332 w 9792089"/>
              <a:gd name="connsiteY7" fmla="*/ 4586012 h 4586594"/>
              <a:gd name="connsiteX8" fmla="*/ 7407877 w 9792089"/>
              <a:gd name="connsiteY8" fmla="*/ 4205667 h 4586594"/>
              <a:gd name="connsiteX9" fmla="*/ 7217319 w 9792089"/>
              <a:gd name="connsiteY9" fmla="*/ 4213740 h 4586594"/>
              <a:gd name="connsiteX10" fmla="*/ 5989322 w 9792089"/>
              <a:gd name="connsiteY10" fmla="*/ 4246431 h 4586594"/>
              <a:gd name="connsiteX11" fmla="*/ 238900 w 9792089"/>
              <a:gd name="connsiteY11" fmla="*/ 4298453 h 4586594"/>
              <a:gd name="connsiteX12" fmla="*/ 93343 w 9792089"/>
              <a:gd name="connsiteY12" fmla="*/ 2523145 h 4586594"/>
              <a:gd name="connsiteX13" fmla="*/ 10468 w 9792089"/>
              <a:gd name="connsiteY13" fmla="*/ 530948 h 4586594"/>
              <a:gd name="connsiteX14" fmla="*/ 97489 w 9792089"/>
              <a:gd name="connsiteY14" fmla="*/ 149115 h 4586594"/>
              <a:gd name="connsiteX15" fmla="*/ 6391890 w 9792089"/>
              <a:gd name="connsiteY15" fmla="*/ 9477 h 4586594"/>
              <a:gd name="connsiteX16" fmla="*/ 8983935 w 9792089"/>
              <a:gd name="connsiteY16" fmla="*/ 13361 h 4586594"/>
              <a:gd name="connsiteX17" fmla="*/ 9486740 w 9792089"/>
              <a:gd name="connsiteY17" fmla="*/ 3458 h 45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92089" h="4586594">
                <a:moveTo>
                  <a:pt x="9486740" y="3458"/>
                </a:moveTo>
                <a:cubicBezTo>
                  <a:pt x="9608609" y="17870"/>
                  <a:pt x="9702239" y="-44549"/>
                  <a:pt x="9715151" y="99833"/>
                </a:cubicBezTo>
                <a:cubicBezTo>
                  <a:pt x="9744763" y="430954"/>
                  <a:pt x="9820064" y="1179006"/>
                  <a:pt x="9779506" y="1976509"/>
                </a:cubicBezTo>
                <a:cubicBezTo>
                  <a:pt x="9821453" y="2872786"/>
                  <a:pt x="9747762" y="4009775"/>
                  <a:pt x="9715521" y="4161359"/>
                </a:cubicBezTo>
                <a:cubicBezTo>
                  <a:pt x="9446860" y="4212001"/>
                  <a:pt x="9419729" y="4175380"/>
                  <a:pt x="9204143" y="4182508"/>
                </a:cubicBezTo>
                <a:lnTo>
                  <a:pt x="8422005" y="4204129"/>
                </a:lnTo>
                <a:lnTo>
                  <a:pt x="8037376" y="4209361"/>
                </a:lnTo>
                <a:cubicBezTo>
                  <a:pt x="7952820" y="4216563"/>
                  <a:pt x="7868491" y="4404455"/>
                  <a:pt x="7237332" y="4586012"/>
                </a:cubicBezTo>
                <a:cubicBezTo>
                  <a:pt x="7212892" y="4601135"/>
                  <a:pt x="7434449" y="4317853"/>
                  <a:pt x="7407877" y="4205667"/>
                </a:cubicBezTo>
                <a:lnTo>
                  <a:pt x="7217319" y="4213740"/>
                </a:lnTo>
                <a:lnTo>
                  <a:pt x="5989322" y="4246431"/>
                </a:lnTo>
                <a:cubicBezTo>
                  <a:pt x="4635231" y="4269266"/>
                  <a:pt x="2061843" y="4343979"/>
                  <a:pt x="238900" y="4298453"/>
                </a:cubicBezTo>
                <a:cubicBezTo>
                  <a:pt x="67346" y="4318795"/>
                  <a:pt x="106883" y="4077771"/>
                  <a:pt x="93343" y="2523145"/>
                </a:cubicBezTo>
                <a:cubicBezTo>
                  <a:pt x="78840" y="1882752"/>
                  <a:pt x="9777" y="926620"/>
                  <a:pt x="10468" y="530948"/>
                </a:cubicBezTo>
                <a:cubicBezTo>
                  <a:pt x="11159" y="135276"/>
                  <a:pt x="-45388" y="172775"/>
                  <a:pt x="97489" y="149115"/>
                </a:cubicBezTo>
                <a:cubicBezTo>
                  <a:pt x="1625900" y="105255"/>
                  <a:pt x="4329024" y="-2658"/>
                  <a:pt x="6391890" y="9477"/>
                </a:cubicBezTo>
                <a:lnTo>
                  <a:pt x="8983935" y="13361"/>
                </a:lnTo>
                <a:cubicBezTo>
                  <a:pt x="9151710" y="25102"/>
                  <a:pt x="9364871" y="-10954"/>
                  <a:pt x="9486740" y="3458"/>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09E72EC-1178-47C7-A287-A05A6D497A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90656" y="1015766"/>
            <a:ext cx="9361145" cy="4365520"/>
          </a:xfrm>
          <a:custGeom>
            <a:avLst/>
            <a:gdLst>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405213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66489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66489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3171"/>
              <a:gd name="connsiteX1" fmla="*/ 9719033 w 9735159"/>
              <a:gd name="connsiteY1" fmla="*/ 122134 h 4583171"/>
              <a:gd name="connsiteX2" fmla="*/ 9675361 w 9735159"/>
              <a:gd name="connsiteY2" fmla="*/ 1854278 h 4583171"/>
              <a:gd name="connsiteX3" fmla="*/ 9667887 w 9735159"/>
              <a:gd name="connsiteY3" fmla="*/ 4129680 h 4583171"/>
              <a:gd name="connsiteX4" fmla="*/ 9156509 w 9735159"/>
              <a:gd name="connsiteY4" fmla="*/ 4179051 h 4583171"/>
              <a:gd name="connsiteX5" fmla="*/ 8374371 w 9735159"/>
              <a:gd name="connsiteY5" fmla="*/ 4200672 h 4583171"/>
              <a:gd name="connsiteX6" fmla="*/ 7989742 w 9735159"/>
              <a:gd name="connsiteY6" fmla="*/ 4205904 h 4583171"/>
              <a:gd name="connsiteX7" fmla="*/ 7685624 w 9735159"/>
              <a:gd name="connsiteY7" fmla="*/ 4466489 h 4583171"/>
              <a:gd name="connsiteX8" fmla="*/ 7189698 w 9735159"/>
              <a:gd name="connsiteY8" fmla="*/ 4582555 h 4583171"/>
              <a:gd name="connsiteX9" fmla="*/ 7423142 w 9735159"/>
              <a:gd name="connsiteY9" fmla="*/ 4218401 h 4583171"/>
              <a:gd name="connsiteX10" fmla="*/ 7322085 w 9735159"/>
              <a:gd name="connsiteY10" fmla="*/ 4198994 h 4583171"/>
              <a:gd name="connsiteX11" fmla="*/ 5976239 w 9735159"/>
              <a:gd name="connsiteY11" fmla="*/ 4198994 h 4583171"/>
              <a:gd name="connsiteX12" fmla="*/ 5703149 w 9735159"/>
              <a:gd name="connsiteY12" fmla="*/ 4203217 h 4583171"/>
              <a:gd name="connsiteX13" fmla="*/ 204518 w 9735159"/>
              <a:gd name="connsiteY13" fmla="*/ 4241988 h 4583171"/>
              <a:gd name="connsiteX14" fmla="*/ 45709 w 9735159"/>
              <a:gd name="connsiteY14" fmla="*/ 2519688 h 4583171"/>
              <a:gd name="connsiteX15" fmla="*/ 0 w 9735159"/>
              <a:gd name="connsiteY15" fmla="*/ 105770 h 4583171"/>
              <a:gd name="connsiteX16" fmla="*/ 6334131 w 9735159"/>
              <a:gd name="connsiteY16" fmla="*/ 49746 h 4583171"/>
              <a:gd name="connsiteX17" fmla="*/ 8936301 w 9735159"/>
              <a:gd name="connsiteY17" fmla="*/ 9904 h 4583171"/>
              <a:gd name="connsiteX18" fmla="*/ 9439106 w 9735159"/>
              <a:gd name="connsiteY18" fmla="*/ 1 h 4583171"/>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23142 w 9735159"/>
              <a:gd name="connsiteY9" fmla="*/ 4218401 h 4585292"/>
              <a:gd name="connsiteX10" fmla="*/ 7322085 w 9735159"/>
              <a:gd name="connsiteY10" fmla="*/ 4198994 h 4585292"/>
              <a:gd name="connsiteX11" fmla="*/ 5976239 w 9735159"/>
              <a:gd name="connsiteY11" fmla="*/ 4198994 h 4585292"/>
              <a:gd name="connsiteX12" fmla="*/ 5703149 w 9735159"/>
              <a:gd name="connsiteY12" fmla="*/ 4203217 h 4585292"/>
              <a:gd name="connsiteX13" fmla="*/ 204518 w 9735159"/>
              <a:gd name="connsiteY13" fmla="*/ 4241988 h 4585292"/>
              <a:gd name="connsiteX14" fmla="*/ 45709 w 9735159"/>
              <a:gd name="connsiteY14" fmla="*/ 2519688 h 4585292"/>
              <a:gd name="connsiteX15" fmla="*/ 0 w 9735159"/>
              <a:gd name="connsiteY15" fmla="*/ 105770 h 4585292"/>
              <a:gd name="connsiteX16" fmla="*/ 6334131 w 9735159"/>
              <a:gd name="connsiteY16" fmla="*/ 49746 h 4585292"/>
              <a:gd name="connsiteX17" fmla="*/ 8936301 w 9735159"/>
              <a:gd name="connsiteY17" fmla="*/ 9904 h 4585292"/>
              <a:gd name="connsiteX18" fmla="*/ 9439106 w 9735159"/>
              <a:gd name="connsiteY18"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322085 w 9735159"/>
              <a:gd name="connsiteY10" fmla="*/ 4198994 h 4585292"/>
              <a:gd name="connsiteX11" fmla="*/ 5976239 w 9735159"/>
              <a:gd name="connsiteY11" fmla="*/ 4198994 h 4585292"/>
              <a:gd name="connsiteX12" fmla="*/ 5703149 w 9735159"/>
              <a:gd name="connsiteY12" fmla="*/ 4203217 h 4585292"/>
              <a:gd name="connsiteX13" fmla="*/ 204518 w 9735159"/>
              <a:gd name="connsiteY13" fmla="*/ 4241988 h 4585292"/>
              <a:gd name="connsiteX14" fmla="*/ 45709 w 9735159"/>
              <a:gd name="connsiteY14" fmla="*/ 2519688 h 4585292"/>
              <a:gd name="connsiteX15" fmla="*/ 0 w 9735159"/>
              <a:gd name="connsiteY15" fmla="*/ 105770 h 4585292"/>
              <a:gd name="connsiteX16" fmla="*/ 6334131 w 9735159"/>
              <a:gd name="connsiteY16" fmla="*/ 49746 h 4585292"/>
              <a:gd name="connsiteX17" fmla="*/ 8936301 w 9735159"/>
              <a:gd name="connsiteY17" fmla="*/ 9904 h 4585292"/>
              <a:gd name="connsiteX18" fmla="*/ 9439106 w 9735159"/>
              <a:gd name="connsiteY18"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322085 w 9735159"/>
              <a:gd name="connsiteY10" fmla="*/ 4198994 h 4585292"/>
              <a:gd name="connsiteX11" fmla="*/ 5703149 w 9735159"/>
              <a:gd name="connsiteY11" fmla="*/ 4203217 h 4585292"/>
              <a:gd name="connsiteX12" fmla="*/ 204518 w 9735159"/>
              <a:gd name="connsiteY12" fmla="*/ 4241988 h 4585292"/>
              <a:gd name="connsiteX13" fmla="*/ 45709 w 9735159"/>
              <a:gd name="connsiteY13" fmla="*/ 2519688 h 4585292"/>
              <a:gd name="connsiteX14" fmla="*/ 0 w 9735159"/>
              <a:gd name="connsiteY14" fmla="*/ 105770 h 4585292"/>
              <a:gd name="connsiteX15" fmla="*/ 6334131 w 9735159"/>
              <a:gd name="connsiteY15" fmla="*/ 49746 h 4585292"/>
              <a:gd name="connsiteX16" fmla="*/ 8936301 w 9735159"/>
              <a:gd name="connsiteY16" fmla="*/ 9904 h 4585292"/>
              <a:gd name="connsiteX17" fmla="*/ 9439106 w 9735159"/>
              <a:gd name="connsiteY17"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169685 w 9735159"/>
              <a:gd name="connsiteY10" fmla="*/ 4210283 h 4585292"/>
              <a:gd name="connsiteX11" fmla="*/ 5703149 w 9735159"/>
              <a:gd name="connsiteY11" fmla="*/ 4203217 h 4585292"/>
              <a:gd name="connsiteX12" fmla="*/ 204518 w 9735159"/>
              <a:gd name="connsiteY12" fmla="*/ 4241988 h 4585292"/>
              <a:gd name="connsiteX13" fmla="*/ 45709 w 9735159"/>
              <a:gd name="connsiteY13" fmla="*/ 2519688 h 4585292"/>
              <a:gd name="connsiteX14" fmla="*/ 0 w 9735159"/>
              <a:gd name="connsiteY14" fmla="*/ 105770 h 4585292"/>
              <a:gd name="connsiteX15" fmla="*/ 6334131 w 9735159"/>
              <a:gd name="connsiteY15" fmla="*/ 49746 h 4585292"/>
              <a:gd name="connsiteX16" fmla="*/ 8936301 w 9735159"/>
              <a:gd name="connsiteY16" fmla="*/ 9904 h 4585292"/>
              <a:gd name="connsiteX17" fmla="*/ 9439106 w 9735159"/>
              <a:gd name="connsiteY17" fmla="*/ 1 h 4585292"/>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29680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685624 w 9735159"/>
              <a:gd name="connsiteY7" fmla="*/ 4466489 h 4583125"/>
              <a:gd name="connsiteX8" fmla="*/ 7189698 w 9735159"/>
              <a:gd name="connsiteY8" fmla="*/ 4582555 h 4583125"/>
              <a:gd name="connsiteX9" fmla="*/ 7406209 w 9735159"/>
              <a:gd name="connsiteY9" fmla="*/ 4195824 h 4583125"/>
              <a:gd name="connsiteX10" fmla="*/ 7169685 w 9735159"/>
              <a:gd name="connsiteY10" fmla="*/ 4210283 h 4583125"/>
              <a:gd name="connsiteX11" fmla="*/ 5703149 w 9735159"/>
              <a:gd name="connsiteY11" fmla="*/ 4203217 h 4583125"/>
              <a:gd name="connsiteX12" fmla="*/ 204518 w 9735159"/>
              <a:gd name="connsiteY12" fmla="*/ 4241988 h 4583125"/>
              <a:gd name="connsiteX13" fmla="*/ 45709 w 9735159"/>
              <a:gd name="connsiteY13" fmla="*/ 2519688 h 4583125"/>
              <a:gd name="connsiteX14" fmla="*/ 0 w 9735159"/>
              <a:gd name="connsiteY14" fmla="*/ 105770 h 4583125"/>
              <a:gd name="connsiteX15" fmla="*/ 6334131 w 9735159"/>
              <a:gd name="connsiteY15" fmla="*/ 49746 h 4583125"/>
              <a:gd name="connsiteX16" fmla="*/ 8936301 w 9735159"/>
              <a:gd name="connsiteY16" fmla="*/ 9904 h 4583125"/>
              <a:gd name="connsiteX17" fmla="*/ 9439106 w 9735159"/>
              <a:gd name="connsiteY17"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685624 w 9735159"/>
              <a:gd name="connsiteY7" fmla="*/ 4466489 h 4583125"/>
              <a:gd name="connsiteX8" fmla="*/ 7189698 w 9735159"/>
              <a:gd name="connsiteY8" fmla="*/ 4582555 h 4583125"/>
              <a:gd name="connsiteX9" fmla="*/ 7406209 w 9735159"/>
              <a:gd name="connsiteY9" fmla="*/ 4195824 h 4583125"/>
              <a:gd name="connsiteX10" fmla="*/ 7169685 w 9735159"/>
              <a:gd name="connsiteY10" fmla="*/ 4210283 h 4583125"/>
              <a:gd name="connsiteX11" fmla="*/ 5703149 w 9735159"/>
              <a:gd name="connsiteY11" fmla="*/ 4203217 h 4583125"/>
              <a:gd name="connsiteX12" fmla="*/ 204518 w 9735159"/>
              <a:gd name="connsiteY12" fmla="*/ 4241988 h 4583125"/>
              <a:gd name="connsiteX13" fmla="*/ 45709 w 9735159"/>
              <a:gd name="connsiteY13" fmla="*/ 2519688 h 4583125"/>
              <a:gd name="connsiteX14" fmla="*/ 0 w 9735159"/>
              <a:gd name="connsiteY14" fmla="*/ 105770 h 4583125"/>
              <a:gd name="connsiteX15" fmla="*/ 6334131 w 9735159"/>
              <a:gd name="connsiteY15" fmla="*/ 49746 h 4583125"/>
              <a:gd name="connsiteX16" fmla="*/ 8936301 w 9735159"/>
              <a:gd name="connsiteY16" fmla="*/ 9904 h 4583125"/>
              <a:gd name="connsiteX17" fmla="*/ 9439106 w 9735159"/>
              <a:gd name="connsiteY17"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78"/>
              <a:gd name="connsiteX1" fmla="*/ 9719033 w 9735159"/>
              <a:gd name="connsiteY1" fmla="*/ 122134 h 4583178"/>
              <a:gd name="connsiteX2" fmla="*/ 9675361 w 9735159"/>
              <a:gd name="connsiteY2" fmla="*/ 1854278 h 4583178"/>
              <a:gd name="connsiteX3" fmla="*/ 9667887 w 9735159"/>
              <a:gd name="connsiteY3" fmla="*/ 4157902 h 4583178"/>
              <a:gd name="connsiteX4" fmla="*/ 9156509 w 9735159"/>
              <a:gd name="connsiteY4" fmla="*/ 4179051 h 4583178"/>
              <a:gd name="connsiteX5" fmla="*/ 8374371 w 9735159"/>
              <a:gd name="connsiteY5" fmla="*/ 4200672 h 4583178"/>
              <a:gd name="connsiteX6" fmla="*/ 7989742 w 9735159"/>
              <a:gd name="connsiteY6" fmla="*/ 4205904 h 4583178"/>
              <a:gd name="connsiteX7" fmla="*/ 7189698 w 9735159"/>
              <a:gd name="connsiteY7" fmla="*/ 4582555 h 4583178"/>
              <a:gd name="connsiteX8" fmla="*/ 7389118 w 9735159"/>
              <a:gd name="connsiteY8" fmla="*/ 4221461 h 4583178"/>
              <a:gd name="connsiteX9" fmla="*/ 7169685 w 9735159"/>
              <a:gd name="connsiteY9" fmla="*/ 4210283 h 4583178"/>
              <a:gd name="connsiteX10" fmla="*/ 5703149 w 9735159"/>
              <a:gd name="connsiteY10" fmla="*/ 4203217 h 4583178"/>
              <a:gd name="connsiteX11" fmla="*/ 204518 w 9735159"/>
              <a:gd name="connsiteY11" fmla="*/ 4241988 h 4583178"/>
              <a:gd name="connsiteX12" fmla="*/ 45709 w 9735159"/>
              <a:gd name="connsiteY12" fmla="*/ 2519688 h 4583178"/>
              <a:gd name="connsiteX13" fmla="*/ 0 w 9735159"/>
              <a:gd name="connsiteY13" fmla="*/ 105770 h 4583178"/>
              <a:gd name="connsiteX14" fmla="*/ 6334131 w 9735159"/>
              <a:gd name="connsiteY14" fmla="*/ 49746 h 4583178"/>
              <a:gd name="connsiteX15" fmla="*/ 8936301 w 9735159"/>
              <a:gd name="connsiteY15" fmla="*/ 9904 h 4583178"/>
              <a:gd name="connsiteX16" fmla="*/ 9439106 w 9735159"/>
              <a:gd name="connsiteY16" fmla="*/ 1 h 4583178"/>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703149 w 9702102"/>
              <a:gd name="connsiteY10" fmla="*/ 4206673 h 4586634"/>
              <a:gd name="connsiteX11" fmla="*/ 204518 w 9702102"/>
              <a:gd name="connsiteY11" fmla="*/ 4245444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703149 w 9702102"/>
              <a:gd name="connsiteY10" fmla="*/ 4206673 h 4586634"/>
              <a:gd name="connsiteX11" fmla="*/ 191266 w 9702102"/>
              <a:gd name="connsiteY11" fmla="*/ 4298452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941688 w 9702102"/>
              <a:gd name="connsiteY10" fmla="*/ 4246430 h 4586634"/>
              <a:gd name="connsiteX11" fmla="*/ 191266 w 9702102"/>
              <a:gd name="connsiteY11" fmla="*/ 4298452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52358 w 9715354"/>
              <a:gd name="connsiteY0" fmla="*/ 3457 h 4586634"/>
              <a:gd name="connsiteX1" fmla="*/ 9680769 w 9715354"/>
              <a:gd name="connsiteY1" fmla="*/ 99832 h 4586634"/>
              <a:gd name="connsiteX2" fmla="*/ 9688613 w 9715354"/>
              <a:gd name="connsiteY2" fmla="*/ 1857734 h 4586634"/>
              <a:gd name="connsiteX3" fmla="*/ 9681139 w 9715354"/>
              <a:gd name="connsiteY3" fmla="*/ 4161358 h 4586634"/>
              <a:gd name="connsiteX4" fmla="*/ 9169761 w 9715354"/>
              <a:gd name="connsiteY4" fmla="*/ 4182507 h 4586634"/>
              <a:gd name="connsiteX5" fmla="*/ 8387623 w 9715354"/>
              <a:gd name="connsiteY5" fmla="*/ 4204128 h 4586634"/>
              <a:gd name="connsiteX6" fmla="*/ 8002994 w 9715354"/>
              <a:gd name="connsiteY6" fmla="*/ 4209360 h 4586634"/>
              <a:gd name="connsiteX7" fmla="*/ 7202950 w 9715354"/>
              <a:gd name="connsiteY7" fmla="*/ 4586011 h 4586634"/>
              <a:gd name="connsiteX8" fmla="*/ 7402370 w 9715354"/>
              <a:gd name="connsiteY8" fmla="*/ 4224917 h 4586634"/>
              <a:gd name="connsiteX9" fmla="*/ 7182937 w 9715354"/>
              <a:gd name="connsiteY9" fmla="*/ 4213739 h 4586634"/>
              <a:gd name="connsiteX10" fmla="*/ 5954940 w 9715354"/>
              <a:gd name="connsiteY10" fmla="*/ 4246430 h 4586634"/>
              <a:gd name="connsiteX11" fmla="*/ 204518 w 9715354"/>
              <a:gd name="connsiteY11" fmla="*/ 4298452 h 4586634"/>
              <a:gd name="connsiteX12" fmla="*/ 58961 w 9715354"/>
              <a:gd name="connsiteY12" fmla="*/ 2523144 h 4586634"/>
              <a:gd name="connsiteX13" fmla="*/ 0 w 9715354"/>
              <a:gd name="connsiteY13" fmla="*/ 29712 h 4586634"/>
              <a:gd name="connsiteX14" fmla="*/ 6347383 w 9715354"/>
              <a:gd name="connsiteY14" fmla="*/ 53202 h 4586634"/>
              <a:gd name="connsiteX15" fmla="*/ 8949553 w 9715354"/>
              <a:gd name="connsiteY15" fmla="*/ 13360 h 4586634"/>
              <a:gd name="connsiteX16" fmla="*/ 9452358 w 9715354"/>
              <a:gd name="connsiteY16" fmla="*/ 3457 h 4586634"/>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530791 w 9793787"/>
              <a:gd name="connsiteY0" fmla="*/ 166219 h 4749355"/>
              <a:gd name="connsiteX1" fmla="*/ 9759202 w 9793787"/>
              <a:gd name="connsiteY1" fmla="*/ 262594 h 4749355"/>
              <a:gd name="connsiteX2" fmla="*/ 9767046 w 9793787"/>
              <a:gd name="connsiteY2" fmla="*/ 2020496 h 4749355"/>
              <a:gd name="connsiteX3" fmla="*/ 9759572 w 9793787"/>
              <a:gd name="connsiteY3" fmla="*/ 4324120 h 4749355"/>
              <a:gd name="connsiteX4" fmla="*/ 9248194 w 9793787"/>
              <a:gd name="connsiteY4" fmla="*/ 4345269 h 4749355"/>
              <a:gd name="connsiteX5" fmla="*/ 8466056 w 9793787"/>
              <a:gd name="connsiteY5" fmla="*/ 4366890 h 4749355"/>
              <a:gd name="connsiteX6" fmla="*/ 8081427 w 9793787"/>
              <a:gd name="connsiteY6" fmla="*/ 4372122 h 4749355"/>
              <a:gd name="connsiteX7" fmla="*/ 7281383 w 9793787"/>
              <a:gd name="connsiteY7" fmla="*/ 4748773 h 4749355"/>
              <a:gd name="connsiteX8" fmla="*/ 7451928 w 9793787"/>
              <a:gd name="connsiteY8" fmla="*/ 4368428 h 4749355"/>
              <a:gd name="connsiteX9" fmla="*/ 7261370 w 9793787"/>
              <a:gd name="connsiteY9" fmla="*/ 4376501 h 4749355"/>
              <a:gd name="connsiteX10" fmla="*/ 6033373 w 9793787"/>
              <a:gd name="connsiteY10" fmla="*/ 4409192 h 4749355"/>
              <a:gd name="connsiteX11" fmla="*/ 282951 w 9793787"/>
              <a:gd name="connsiteY11" fmla="*/ 4461214 h 4749355"/>
              <a:gd name="connsiteX12" fmla="*/ 137394 w 9793787"/>
              <a:gd name="connsiteY12" fmla="*/ 2685906 h 4749355"/>
              <a:gd name="connsiteX13" fmla="*/ 78433 w 9793787"/>
              <a:gd name="connsiteY13" fmla="*/ 192474 h 4749355"/>
              <a:gd name="connsiteX14" fmla="*/ 650812 w 9793787"/>
              <a:gd name="connsiteY14" fmla="*/ 172339 h 4749355"/>
              <a:gd name="connsiteX15" fmla="*/ 6425816 w 9793787"/>
              <a:gd name="connsiteY15" fmla="*/ 215964 h 4749355"/>
              <a:gd name="connsiteX16" fmla="*/ 9027986 w 9793787"/>
              <a:gd name="connsiteY16" fmla="*/ 176122 h 4749355"/>
              <a:gd name="connsiteX17" fmla="*/ 9530791 w 9793787"/>
              <a:gd name="connsiteY17" fmla="*/ 166219 h 4749355"/>
              <a:gd name="connsiteX0" fmla="*/ 9543478 w 9806474"/>
              <a:gd name="connsiteY0" fmla="*/ 3458 h 4586594"/>
              <a:gd name="connsiteX1" fmla="*/ 9771889 w 9806474"/>
              <a:gd name="connsiteY1" fmla="*/ 99833 h 4586594"/>
              <a:gd name="connsiteX2" fmla="*/ 9779733 w 9806474"/>
              <a:gd name="connsiteY2" fmla="*/ 1857735 h 4586594"/>
              <a:gd name="connsiteX3" fmla="*/ 9772259 w 9806474"/>
              <a:gd name="connsiteY3" fmla="*/ 4161359 h 4586594"/>
              <a:gd name="connsiteX4" fmla="*/ 9260881 w 9806474"/>
              <a:gd name="connsiteY4" fmla="*/ 4182508 h 4586594"/>
              <a:gd name="connsiteX5" fmla="*/ 8478743 w 9806474"/>
              <a:gd name="connsiteY5" fmla="*/ 4204129 h 4586594"/>
              <a:gd name="connsiteX6" fmla="*/ 8094114 w 9806474"/>
              <a:gd name="connsiteY6" fmla="*/ 4209361 h 4586594"/>
              <a:gd name="connsiteX7" fmla="*/ 7294070 w 9806474"/>
              <a:gd name="connsiteY7" fmla="*/ 4586012 h 4586594"/>
              <a:gd name="connsiteX8" fmla="*/ 7464615 w 9806474"/>
              <a:gd name="connsiteY8" fmla="*/ 4205667 h 4586594"/>
              <a:gd name="connsiteX9" fmla="*/ 7274057 w 9806474"/>
              <a:gd name="connsiteY9" fmla="*/ 4213740 h 4586594"/>
              <a:gd name="connsiteX10" fmla="*/ 6046060 w 9806474"/>
              <a:gd name="connsiteY10" fmla="*/ 4246431 h 4586594"/>
              <a:gd name="connsiteX11" fmla="*/ 295638 w 9806474"/>
              <a:gd name="connsiteY11" fmla="*/ 4298453 h 4586594"/>
              <a:gd name="connsiteX12" fmla="*/ 150081 w 9806474"/>
              <a:gd name="connsiteY12" fmla="*/ 2523145 h 4586594"/>
              <a:gd name="connsiteX13" fmla="*/ 66257 w 9806474"/>
              <a:gd name="connsiteY13" fmla="*/ 476529 h 4586594"/>
              <a:gd name="connsiteX14" fmla="*/ 663499 w 9806474"/>
              <a:gd name="connsiteY14" fmla="*/ 9578 h 4586594"/>
              <a:gd name="connsiteX15" fmla="*/ 6438503 w 9806474"/>
              <a:gd name="connsiteY15" fmla="*/ 53203 h 4586594"/>
              <a:gd name="connsiteX16" fmla="*/ 9040673 w 9806474"/>
              <a:gd name="connsiteY16" fmla="*/ 13361 h 4586594"/>
              <a:gd name="connsiteX17" fmla="*/ 9543478 w 9806474"/>
              <a:gd name="connsiteY17" fmla="*/ 3458 h 4586594"/>
              <a:gd name="connsiteX0" fmla="*/ 9502853 w 9765849"/>
              <a:gd name="connsiteY0" fmla="*/ 3458 h 4586594"/>
              <a:gd name="connsiteX1" fmla="*/ 9731264 w 9765849"/>
              <a:gd name="connsiteY1" fmla="*/ 99833 h 4586594"/>
              <a:gd name="connsiteX2" fmla="*/ 9739108 w 9765849"/>
              <a:gd name="connsiteY2" fmla="*/ 1857735 h 4586594"/>
              <a:gd name="connsiteX3" fmla="*/ 9731634 w 9765849"/>
              <a:gd name="connsiteY3" fmla="*/ 4161359 h 4586594"/>
              <a:gd name="connsiteX4" fmla="*/ 9220256 w 9765849"/>
              <a:gd name="connsiteY4" fmla="*/ 4182508 h 4586594"/>
              <a:gd name="connsiteX5" fmla="*/ 8438118 w 9765849"/>
              <a:gd name="connsiteY5" fmla="*/ 4204129 h 4586594"/>
              <a:gd name="connsiteX6" fmla="*/ 8053489 w 9765849"/>
              <a:gd name="connsiteY6" fmla="*/ 4209361 h 4586594"/>
              <a:gd name="connsiteX7" fmla="*/ 7253445 w 9765849"/>
              <a:gd name="connsiteY7" fmla="*/ 4586012 h 4586594"/>
              <a:gd name="connsiteX8" fmla="*/ 7423990 w 9765849"/>
              <a:gd name="connsiteY8" fmla="*/ 4205667 h 4586594"/>
              <a:gd name="connsiteX9" fmla="*/ 7233432 w 9765849"/>
              <a:gd name="connsiteY9" fmla="*/ 4213740 h 4586594"/>
              <a:gd name="connsiteX10" fmla="*/ 6005435 w 9765849"/>
              <a:gd name="connsiteY10" fmla="*/ 4246431 h 4586594"/>
              <a:gd name="connsiteX11" fmla="*/ 255013 w 9765849"/>
              <a:gd name="connsiteY11" fmla="*/ 4298453 h 4586594"/>
              <a:gd name="connsiteX12" fmla="*/ 109456 w 9765849"/>
              <a:gd name="connsiteY12" fmla="*/ 2523145 h 4586594"/>
              <a:gd name="connsiteX13" fmla="*/ 25632 w 9765849"/>
              <a:gd name="connsiteY13" fmla="*/ 476529 h 4586594"/>
              <a:gd name="connsiteX14" fmla="*/ 622874 w 9765849"/>
              <a:gd name="connsiteY14" fmla="*/ 9578 h 4586594"/>
              <a:gd name="connsiteX15" fmla="*/ 6397878 w 9765849"/>
              <a:gd name="connsiteY15" fmla="*/ 53203 h 4586594"/>
              <a:gd name="connsiteX16" fmla="*/ 9000048 w 9765849"/>
              <a:gd name="connsiteY16" fmla="*/ 13361 h 4586594"/>
              <a:gd name="connsiteX17" fmla="*/ 9502853 w 9765849"/>
              <a:gd name="connsiteY17" fmla="*/ 3458 h 4586594"/>
              <a:gd name="connsiteX0" fmla="*/ 9693055 w 9956051"/>
              <a:gd name="connsiteY0" fmla="*/ 3458 h 4586594"/>
              <a:gd name="connsiteX1" fmla="*/ 9921466 w 9956051"/>
              <a:gd name="connsiteY1" fmla="*/ 99833 h 4586594"/>
              <a:gd name="connsiteX2" fmla="*/ 9929310 w 9956051"/>
              <a:gd name="connsiteY2" fmla="*/ 1857735 h 4586594"/>
              <a:gd name="connsiteX3" fmla="*/ 9921836 w 9956051"/>
              <a:gd name="connsiteY3" fmla="*/ 4161359 h 4586594"/>
              <a:gd name="connsiteX4" fmla="*/ 9410458 w 9956051"/>
              <a:gd name="connsiteY4" fmla="*/ 4182508 h 4586594"/>
              <a:gd name="connsiteX5" fmla="*/ 8628320 w 9956051"/>
              <a:gd name="connsiteY5" fmla="*/ 4204129 h 4586594"/>
              <a:gd name="connsiteX6" fmla="*/ 8243691 w 9956051"/>
              <a:gd name="connsiteY6" fmla="*/ 4209361 h 4586594"/>
              <a:gd name="connsiteX7" fmla="*/ 7443647 w 9956051"/>
              <a:gd name="connsiteY7" fmla="*/ 4586012 h 4586594"/>
              <a:gd name="connsiteX8" fmla="*/ 7614192 w 9956051"/>
              <a:gd name="connsiteY8" fmla="*/ 4205667 h 4586594"/>
              <a:gd name="connsiteX9" fmla="*/ 7423634 w 9956051"/>
              <a:gd name="connsiteY9" fmla="*/ 4213740 h 4586594"/>
              <a:gd name="connsiteX10" fmla="*/ 6195637 w 9956051"/>
              <a:gd name="connsiteY10" fmla="*/ 4246431 h 4586594"/>
              <a:gd name="connsiteX11" fmla="*/ 445215 w 9956051"/>
              <a:gd name="connsiteY11" fmla="*/ 4298453 h 4586594"/>
              <a:gd name="connsiteX12" fmla="*/ 299658 w 9956051"/>
              <a:gd name="connsiteY12" fmla="*/ 2523145 h 4586594"/>
              <a:gd name="connsiteX13" fmla="*/ 215834 w 9956051"/>
              <a:gd name="connsiteY13" fmla="*/ 476529 h 4586594"/>
              <a:gd name="connsiteX14" fmla="*/ 399481 w 9956051"/>
              <a:gd name="connsiteY14" fmla="*/ 16797 h 4586594"/>
              <a:gd name="connsiteX15" fmla="*/ 6588080 w 9956051"/>
              <a:gd name="connsiteY15" fmla="*/ 53203 h 4586594"/>
              <a:gd name="connsiteX16" fmla="*/ 9190250 w 9956051"/>
              <a:gd name="connsiteY16" fmla="*/ 13361 h 4586594"/>
              <a:gd name="connsiteX17" fmla="*/ 9693055 w 9956051"/>
              <a:gd name="connsiteY17" fmla="*/ 3458 h 4586594"/>
              <a:gd name="connsiteX0" fmla="*/ 9494966 w 9757962"/>
              <a:gd name="connsiteY0" fmla="*/ 3458 h 4586594"/>
              <a:gd name="connsiteX1" fmla="*/ 9723377 w 9757962"/>
              <a:gd name="connsiteY1" fmla="*/ 99833 h 4586594"/>
              <a:gd name="connsiteX2" fmla="*/ 9731221 w 9757962"/>
              <a:gd name="connsiteY2" fmla="*/ 1857735 h 4586594"/>
              <a:gd name="connsiteX3" fmla="*/ 9723747 w 9757962"/>
              <a:gd name="connsiteY3" fmla="*/ 4161359 h 4586594"/>
              <a:gd name="connsiteX4" fmla="*/ 9212369 w 9757962"/>
              <a:gd name="connsiteY4" fmla="*/ 4182508 h 4586594"/>
              <a:gd name="connsiteX5" fmla="*/ 8430231 w 9757962"/>
              <a:gd name="connsiteY5" fmla="*/ 4204129 h 4586594"/>
              <a:gd name="connsiteX6" fmla="*/ 8045602 w 9757962"/>
              <a:gd name="connsiteY6" fmla="*/ 4209361 h 4586594"/>
              <a:gd name="connsiteX7" fmla="*/ 7245558 w 9757962"/>
              <a:gd name="connsiteY7" fmla="*/ 4586012 h 4586594"/>
              <a:gd name="connsiteX8" fmla="*/ 7416103 w 9757962"/>
              <a:gd name="connsiteY8" fmla="*/ 4205667 h 4586594"/>
              <a:gd name="connsiteX9" fmla="*/ 7225545 w 9757962"/>
              <a:gd name="connsiteY9" fmla="*/ 4213740 h 4586594"/>
              <a:gd name="connsiteX10" fmla="*/ 5997548 w 9757962"/>
              <a:gd name="connsiteY10" fmla="*/ 4246431 h 4586594"/>
              <a:gd name="connsiteX11" fmla="*/ 247126 w 9757962"/>
              <a:gd name="connsiteY11" fmla="*/ 4298453 h 4586594"/>
              <a:gd name="connsiteX12" fmla="*/ 101569 w 9757962"/>
              <a:gd name="connsiteY12" fmla="*/ 2523145 h 4586594"/>
              <a:gd name="connsiteX13" fmla="*/ 17745 w 9757962"/>
              <a:gd name="connsiteY13" fmla="*/ 476529 h 4586594"/>
              <a:gd name="connsiteX14" fmla="*/ 201392 w 9757962"/>
              <a:gd name="connsiteY14" fmla="*/ 16797 h 4586594"/>
              <a:gd name="connsiteX15" fmla="*/ 6389991 w 9757962"/>
              <a:gd name="connsiteY15" fmla="*/ 53203 h 4586594"/>
              <a:gd name="connsiteX16" fmla="*/ 8992161 w 9757962"/>
              <a:gd name="connsiteY16" fmla="*/ 13361 h 4586594"/>
              <a:gd name="connsiteX17" fmla="*/ 9494966 w 9757962"/>
              <a:gd name="connsiteY17" fmla="*/ 3458 h 4586594"/>
              <a:gd name="connsiteX0" fmla="*/ 9494966 w 9757962"/>
              <a:gd name="connsiteY0" fmla="*/ 3458 h 4586594"/>
              <a:gd name="connsiteX1" fmla="*/ 9723377 w 9757962"/>
              <a:gd name="connsiteY1" fmla="*/ 99833 h 4586594"/>
              <a:gd name="connsiteX2" fmla="*/ 9731221 w 9757962"/>
              <a:gd name="connsiteY2" fmla="*/ 1857735 h 4586594"/>
              <a:gd name="connsiteX3" fmla="*/ 9723747 w 9757962"/>
              <a:gd name="connsiteY3" fmla="*/ 4161359 h 4586594"/>
              <a:gd name="connsiteX4" fmla="*/ 9212369 w 9757962"/>
              <a:gd name="connsiteY4" fmla="*/ 4182508 h 4586594"/>
              <a:gd name="connsiteX5" fmla="*/ 8430231 w 9757962"/>
              <a:gd name="connsiteY5" fmla="*/ 4204129 h 4586594"/>
              <a:gd name="connsiteX6" fmla="*/ 8045602 w 9757962"/>
              <a:gd name="connsiteY6" fmla="*/ 4209361 h 4586594"/>
              <a:gd name="connsiteX7" fmla="*/ 7245558 w 9757962"/>
              <a:gd name="connsiteY7" fmla="*/ 4586012 h 4586594"/>
              <a:gd name="connsiteX8" fmla="*/ 7416103 w 9757962"/>
              <a:gd name="connsiteY8" fmla="*/ 4205667 h 4586594"/>
              <a:gd name="connsiteX9" fmla="*/ 7225545 w 9757962"/>
              <a:gd name="connsiteY9" fmla="*/ 4213740 h 4586594"/>
              <a:gd name="connsiteX10" fmla="*/ 5997548 w 9757962"/>
              <a:gd name="connsiteY10" fmla="*/ 4246431 h 4586594"/>
              <a:gd name="connsiteX11" fmla="*/ 247126 w 9757962"/>
              <a:gd name="connsiteY11" fmla="*/ 4298453 h 4586594"/>
              <a:gd name="connsiteX12" fmla="*/ 101569 w 9757962"/>
              <a:gd name="connsiteY12" fmla="*/ 2523145 h 4586594"/>
              <a:gd name="connsiteX13" fmla="*/ 17745 w 9757962"/>
              <a:gd name="connsiteY13" fmla="*/ 476529 h 4586594"/>
              <a:gd name="connsiteX14" fmla="*/ 201392 w 9757962"/>
              <a:gd name="connsiteY14" fmla="*/ 16797 h 4586594"/>
              <a:gd name="connsiteX15" fmla="*/ 6389991 w 9757962"/>
              <a:gd name="connsiteY15" fmla="*/ 53203 h 4586594"/>
              <a:gd name="connsiteX16" fmla="*/ 8992161 w 9757962"/>
              <a:gd name="connsiteY16" fmla="*/ 13361 h 4586594"/>
              <a:gd name="connsiteX17" fmla="*/ 9494966 w 9757962"/>
              <a:gd name="connsiteY17" fmla="*/ 3458 h 4586594"/>
              <a:gd name="connsiteX0" fmla="*/ 9511995 w 9774991"/>
              <a:gd name="connsiteY0" fmla="*/ 3458 h 4586594"/>
              <a:gd name="connsiteX1" fmla="*/ 9740406 w 9774991"/>
              <a:gd name="connsiteY1" fmla="*/ 99833 h 4586594"/>
              <a:gd name="connsiteX2" fmla="*/ 9748250 w 9774991"/>
              <a:gd name="connsiteY2" fmla="*/ 1857735 h 4586594"/>
              <a:gd name="connsiteX3" fmla="*/ 9740776 w 9774991"/>
              <a:gd name="connsiteY3" fmla="*/ 4161359 h 4586594"/>
              <a:gd name="connsiteX4" fmla="*/ 9229398 w 9774991"/>
              <a:gd name="connsiteY4" fmla="*/ 4182508 h 4586594"/>
              <a:gd name="connsiteX5" fmla="*/ 8447260 w 9774991"/>
              <a:gd name="connsiteY5" fmla="*/ 4204129 h 4586594"/>
              <a:gd name="connsiteX6" fmla="*/ 8062631 w 9774991"/>
              <a:gd name="connsiteY6" fmla="*/ 4209361 h 4586594"/>
              <a:gd name="connsiteX7" fmla="*/ 7262587 w 9774991"/>
              <a:gd name="connsiteY7" fmla="*/ 4586012 h 4586594"/>
              <a:gd name="connsiteX8" fmla="*/ 7433132 w 9774991"/>
              <a:gd name="connsiteY8" fmla="*/ 4205667 h 4586594"/>
              <a:gd name="connsiteX9" fmla="*/ 7242574 w 9774991"/>
              <a:gd name="connsiteY9" fmla="*/ 4213740 h 4586594"/>
              <a:gd name="connsiteX10" fmla="*/ 6014577 w 9774991"/>
              <a:gd name="connsiteY10" fmla="*/ 4246431 h 4586594"/>
              <a:gd name="connsiteX11" fmla="*/ 264155 w 9774991"/>
              <a:gd name="connsiteY11" fmla="*/ 4298453 h 4586594"/>
              <a:gd name="connsiteX12" fmla="*/ 118598 w 9774991"/>
              <a:gd name="connsiteY12" fmla="*/ 2523145 h 4586594"/>
              <a:gd name="connsiteX13" fmla="*/ 34774 w 9774991"/>
              <a:gd name="connsiteY13" fmla="*/ 476529 h 4586594"/>
              <a:gd name="connsiteX14" fmla="*/ 187098 w 9774991"/>
              <a:gd name="connsiteY14" fmla="*/ 93555 h 4586594"/>
              <a:gd name="connsiteX15" fmla="*/ 6407020 w 9774991"/>
              <a:gd name="connsiteY15" fmla="*/ 53203 h 4586594"/>
              <a:gd name="connsiteX16" fmla="*/ 9009190 w 9774991"/>
              <a:gd name="connsiteY16" fmla="*/ 13361 h 4586594"/>
              <a:gd name="connsiteX17" fmla="*/ 9511995 w 9774991"/>
              <a:gd name="connsiteY17" fmla="*/ 3458 h 4586594"/>
              <a:gd name="connsiteX0" fmla="*/ 9482057 w 9745053"/>
              <a:gd name="connsiteY0" fmla="*/ 3458 h 4586594"/>
              <a:gd name="connsiteX1" fmla="*/ 9710468 w 9745053"/>
              <a:gd name="connsiteY1" fmla="*/ 99833 h 4586594"/>
              <a:gd name="connsiteX2" fmla="*/ 9718312 w 9745053"/>
              <a:gd name="connsiteY2" fmla="*/ 1857735 h 4586594"/>
              <a:gd name="connsiteX3" fmla="*/ 9710838 w 9745053"/>
              <a:gd name="connsiteY3" fmla="*/ 4161359 h 4586594"/>
              <a:gd name="connsiteX4" fmla="*/ 9199460 w 9745053"/>
              <a:gd name="connsiteY4" fmla="*/ 4182508 h 4586594"/>
              <a:gd name="connsiteX5" fmla="*/ 8417322 w 9745053"/>
              <a:gd name="connsiteY5" fmla="*/ 4204129 h 4586594"/>
              <a:gd name="connsiteX6" fmla="*/ 8032693 w 9745053"/>
              <a:gd name="connsiteY6" fmla="*/ 4209361 h 4586594"/>
              <a:gd name="connsiteX7" fmla="*/ 7232649 w 9745053"/>
              <a:gd name="connsiteY7" fmla="*/ 4586012 h 4586594"/>
              <a:gd name="connsiteX8" fmla="*/ 7403194 w 9745053"/>
              <a:gd name="connsiteY8" fmla="*/ 4205667 h 4586594"/>
              <a:gd name="connsiteX9" fmla="*/ 7212636 w 9745053"/>
              <a:gd name="connsiteY9" fmla="*/ 4213740 h 4586594"/>
              <a:gd name="connsiteX10" fmla="*/ 5984639 w 9745053"/>
              <a:gd name="connsiteY10" fmla="*/ 4246431 h 4586594"/>
              <a:gd name="connsiteX11" fmla="*/ 234217 w 9745053"/>
              <a:gd name="connsiteY11" fmla="*/ 4298453 h 4586594"/>
              <a:gd name="connsiteX12" fmla="*/ 88660 w 9745053"/>
              <a:gd name="connsiteY12" fmla="*/ 2523145 h 4586594"/>
              <a:gd name="connsiteX13" fmla="*/ 4836 w 9745053"/>
              <a:gd name="connsiteY13" fmla="*/ 476529 h 4586594"/>
              <a:gd name="connsiteX14" fmla="*/ 157160 w 9745053"/>
              <a:gd name="connsiteY14" fmla="*/ 93555 h 4586594"/>
              <a:gd name="connsiteX15" fmla="*/ 6377082 w 9745053"/>
              <a:gd name="connsiteY15" fmla="*/ 53203 h 4586594"/>
              <a:gd name="connsiteX16" fmla="*/ 8979252 w 9745053"/>
              <a:gd name="connsiteY16" fmla="*/ 13361 h 4586594"/>
              <a:gd name="connsiteX17" fmla="*/ 9482057 w 9745053"/>
              <a:gd name="connsiteY17" fmla="*/ 3458 h 4586594"/>
              <a:gd name="connsiteX0" fmla="*/ 9482057 w 9745053"/>
              <a:gd name="connsiteY0" fmla="*/ 3458 h 4586594"/>
              <a:gd name="connsiteX1" fmla="*/ 9710468 w 9745053"/>
              <a:gd name="connsiteY1" fmla="*/ 99833 h 4586594"/>
              <a:gd name="connsiteX2" fmla="*/ 9718312 w 9745053"/>
              <a:gd name="connsiteY2" fmla="*/ 1857735 h 4586594"/>
              <a:gd name="connsiteX3" fmla="*/ 9710838 w 9745053"/>
              <a:gd name="connsiteY3" fmla="*/ 4161359 h 4586594"/>
              <a:gd name="connsiteX4" fmla="*/ 9199460 w 9745053"/>
              <a:gd name="connsiteY4" fmla="*/ 4182508 h 4586594"/>
              <a:gd name="connsiteX5" fmla="*/ 8417322 w 9745053"/>
              <a:gd name="connsiteY5" fmla="*/ 4204129 h 4586594"/>
              <a:gd name="connsiteX6" fmla="*/ 8032693 w 9745053"/>
              <a:gd name="connsiteY6" fmla="*/ 4209361 h 4586594"/>
              <a:gd name="connsiteX7" fmla="*/ 7232649 w 9745053"/>
              <a:gd name="connsiteY7" fmla="*/ 4586012 h 4586594"/>
              <a:gd name="connsiteX8" fmla="*/ 7403194 w 9745053"/>
              <a:gd name="connsiteY8" fmla="*/ 4205667 h 4586594"/>
              <a:gd name="connsiteX9" fmla="*/ 7212636 w 9745053"/>
              <a:gd name="connsiteY9" fmla="*/ 4213740 h 4586594"/>
              <a:gd name="connsiteX10" fmla="*/ 5984639 w 9745053"/>
              <a:gd name="connsiteY10" fmla="*/ 4246431 h 4586594"/>
              <a:gd name="connsiteX11" fmla="*/ 234217 w 9745053"/>
              <a:gd name="connsiteY11" fmla="*/ 4298453 h 4586594"/>
              <a:gd name="connsiteX12" fmla="*/ 88660 w 9745053"/>
              <a:gd name="connsiteY12" fmla="*/ 2523145 h 4586594"/>
              <a:gd name="connsiteX13" fmla="*/ 4836 w 9745053"/>
              <a:gd name="connsiteY13" fmla="*/ 476529 h 4586594"/>
              <a:gd name="connsiteX14" fmla="*/ 157160 w 9745053"/>
              <a:gd name="connsiteY14" fmla="*/ 93555 h 4586594"/>
              <a:gd name="connsiteX15" fmla="*/ 6387207 w 9745053"/>
              <a:gd name="connsiteY15" fmla="*/ 9477 h 4586594"/>
              <a:gd name="connsiteX16" fmla="*/ 8979252 w 9745053"/>
              <a:gd name="connsiteY16" fmla="*/ 13361 h 4586594"/>
              <a:gd name="connsiteX17" fmla="*/ 9482057 w 9745053"/>
              <a:gd name="connsiteY17" fmla="*/ 3458 h 4586594"/>
              <a:gd name="connsiteX0" fmla="*/ 9481430 w 9744426"/>
              <a:gd name="connsiteY0" fmla="*/ 3458 h 4586594"/>
              <a:gd name="connsiteX1" fmla="*/ 9709841 w 9744426"/>
              <a:gd name="connsiteY1" fmla="*/ 99833 h 4586594"/>
              <a:gd name="connsiteX2" fmla="*/ 9717685 w 9744426"/>
              <a:gd name="connsiteY2" fmla="*/ 1857735 h 4586594"/>
              <a:gd name="connsiteX3" fmla="*/ 9710211 w 9744426"/>
              <a:gd name="connsiteY3" fmla="*/ 4161359 h 4586594"/>
              <a:gd name="connsiteX4" fmla="*/ 9198833 w 9744426"/>
              <a:gd name="connsiteY4" fmla="*/ 4182508 h 4586594"/>
              <a:gd name="connsiteX5" fmla="*/ 8416695 w 9744426"/>
              <a:gd name="connsiteY5" fmla="*/ 4204129 h 4586594"/>
              <a:gd name="connsiteX6" fmla="*/ 8032066 w 9744426"/>
              <a:gd name="connsiteY6" fmla="*/ 4209361 h 4586594"/>
              <a:gd name="connsiteX7" fmla="*/ 7232022 w 9744426"/>
              <a:gd name="connsiteY7" fmla="*/ 4586012 h 4586594"/>
              <a:gd name="connsiteX8" fmla="*/ 7402567 w 9744426"/>
              <a:gd name="connsiteY8" fmla="*/ 4205667 h 4586594"/>
              <a:gd name="connsiteX9" fmla="*/ 7212009 w 9744426"/>
              <a:gd name="connsiteY9" fmla="*/ 4213740 h 4586594"/>
              <a:gd name="connsiteX10" fmla="*/ 5984012 w 9744426"/>
              <a:gd name="connsiteY10" fmla="*/ 4246431 h 4586594"/>
              <a:gd name="connsiteX11" fmla="*/ 233590 w 9744426"/>
              <a:gd name="connsiteY11" fmla="*/ 4298453 h 4586594"/>
              <a:gd name="connsiteX12" fmla="*/ 88033 w 9744426"/>
              <a:gd name="connsiteY12" fmla="*/ 2523145 h 4586594"/>
              <a:gd name="connsiteX13" fmla="*/ 5158 w 9744426"/>
              <a:gd name="connsiteY13" fmla="*/ 530948 h 4586594"/>
              <a:gd name="connsiteX14" fmla="*/ 156533 w 9744426"/>
              <a:gd name="connsiteY14" fmla="*/ 93555 h 4586594"/>
              <a:gd name="connsiteX15" fmla="*/ 6386580 w 9744426"/>
              <a:gd name="connsiteY15" fmla="*/ 9477 h 4586594"/>
              <a:gd name="connsiteX16" fmla="*/ 8978625 w 9744426"/>
              <a:gd name="connsiteY16" fmla="*/ 13361 h 4586594"/>
              <a:gd name="connsiteX17" fmla="*/ 9481430 w 9744426"/>
              <a:gd name="connsiteY17" fmla="*/ 3458 h 4586594"/>
              <a:gd name="connsiteX0" fmla="*/ 9481117 w 9744113"/>
              <a:gd name="connsiteY0" fmla="*/ 3458 h 4586594"/>
              <a:gd name="connsiteX1" fmla="*/ 9709528 w 9744113"/>
              <a:gd name="connsiteY1" fmla="*/ 99833 h 4586594"/>
              <a:gd name="connsiteX2" fmla="*/ 9717372 w 9744113"/>
              <a:gd name="connsiteY2" fmla="*/ 1857735 h 4586594"/>
              <a:gd name="connsiteX3" fmla="*/ 9709898 w 9744113"/>
              <a:gd name="connsiteY3" fmla="*/ 4161359 h 4586594"/>
              <a:gd name="connsiteX4" fmla="*/ 9198520 w 9744113"/>
              <a:gd name="connsiteY4" fmla="*/ 4182508 h 4586594"/>
              <a:gd name="connsiteX5" fmla="*/ 8416382 w 9744113"/>
              <a:gd name="connsiteY5" fmla="*/ 4204129 h 4586594"/>
              <a:gd name="connsiteX6" fmla="*/ 8031753 w 9744113"/>
              <a:gd name="connsiteY6" fmla="*/ 4209361 h 4586594"/>
              <a:gd name="connsiteX7" fmla="*/ 7231709 w 9744113"/>
              <a:gd name="connsiteY7" fmla="*/ 4586012 h 4586594"/>
              <a:gd name="connsiteX8" fmla="*/ 7402254 w 9744113"/>
              <a:gd name="connsiteY8" fmla="*/ 4205667 h 4586594"/>
              <a:gd name="connsiteX9" fmla="*/ 7211696 w 9744113"/>
              <a:gd name="connsiteY9" fmla="*/ 4213740 h 4586594"/>
              <a:gd name="connsiteX10" fmla="*/ 5983699 w 9744113"/>
              <a:gd name="connsiteY10" fmla="*/ 4246431 h 4586594"/>
              <a:gd name="connsiteX11" fmla="*/ 233277 w 9744113"/>
              <a:gd name="connsiteY11" fmla="*/ 4298453 h 4586594"/>
              <a:gd name="connsiteX12" fmla="*/ 87720 w 9744113"/>
              <a:gd name="connsiteY12" fmla="*/ 2523145 h 4586594"/>
              <a:gd name="connsiteX13" fmla="*/ 4845 w 9744113"/>
              <a:gd name="connsiteY13" fmla="*/ 530948 h 4586594"/>
              <a:gd name="connsiteX14" fmla="*/ 156980 w 9744113"/>
              <a:gd name="connsiteY14" fmla="*/ 137092 h 4586594"/>
              <a:gd name="connsiteX15" fmla="*/ 6386267 w 9744113"/>
              <a:gd name="connsiteY15" fmla="*/ 9477 h 4586594"/>
              <a:gd name="connsiteX16" fmla="*/ 8978312 w 9744113"/>
              <a:gd name="connsiteY16" fmla="*/ 13361 h 4586594"/>
              <a:gd name="connsiteX17" fmla="*/ 9481117 w 9744113"/>
              <a:gd name="connsiteY17" fmla="*/ 3458 h 4586594"/>
              <a:gd name="connsiteX0" fmla="*/ 9477408 w 9740404"/>
              <a:gd name="connsiteY0" fmla="*/ 3458 h 4586594"/>
              <a:gd name="connsiteX1" fmla="*/ 9705819 w 9740404"/>
              <a:gd name="connsiteY1" fmla="*/ 99833 h 4586594"/>
              <a:gd name="connsiteX2" fmla="*/ 9713663 w 9740404"/>
              <a:gd name="connsiteY2" fmla="*/ 1857735 h 4586594"/>
              <a:gd name="connsiteX3" fmla="*/ 9706189 w 9740404"/>
              <a:gd name="connsiteY3" fmla="*/ 4161359 h 4586594"/>
              <a:gd name="connsiteX4" fmla="*/ 9194811 w 9740404"/>
              <a:gd name="connsiteY4" fmla="*/ 4182508 h 4586594"/>
              <a:gd name="connsiteX5" fmla="*/ 8412673 w 9740404"/>
              <a:gd name="connsiteY5" fmla="*/ 4204129 h 4586594"/>
              <a:gd name="connsiteX6" fmla="*/ 8028044 w 9740404"/>
              <a:gd name="connsiteY6" fmla="*/ 4209361 h 4586594"/>
              <a:gd name="connsiteX7" fmla="*/ 7228000 w 9740404"/>
              <a:gd name="connsiteY7" fmla="*/ 4586012 h 4586594"/>
              <a:gd name="connsiteX8" fmla="*/ 7398545 w 9740404"/>
              <a:gd name="connsiteY8" fmla="*/ 4205667 h 4586594"/>
              <a:gd name="connsiteX9" fmla="*/ 7207987 w 9740404"/>
              <a:gd name="connsiteY9" fmla="*/ 4213740 h 4586594"/>
              <a:gd name="connsiteX10" fmla="*/ 5979990 w 9740404"/>
              <a:gd name="connsiteY10" fmla="*/ 4246431 h 4586594"/>
              <a:gd name="connsiteX11" fmla="*/ 229568 w 9740404"/>
              <a:gd name="connsiteY11" fmla="*/ 4298453 h 4586594"/>
              <a:gd name="connsiteX12" fmla="*/ 84011 w 9740404"/>
              <a:gd name="connsiteY12" fmla="*/ 2523145 h 4586594"/>
              <a:gd name="connsiteX13" fmla="*/ 1136 w 9740404"/>
              <a:gd name="connsiteY13" fmla="*/ 530948 h 4586594"/>
              <a:gd name="connsiteX14" fmla="*/ 153271 w 9740404"/>
              <a:gd name="connsiteY14" fmla="*/ 137092 h 4586594"/>
              <a:gd name="connsiteX15" fmla="*/ 6382558 w 9740404"/>
              <a:gd name="connsiteY15" fmla="*/ 9477 h 4586594"/>
              <a:gd name="connsiteX16" fmla="*/ 8974603 w 9740404"/>
              <a:gd name="connsiteY16" fmla="*/ 13361 h 4586594"/>
              <a:gd name="connsiteX17" fmla="*/ 9477408 w 9740404"/>
              <a:gd name="connsiteY17" fmla="*/ 3458 h 4586594"/>
              <a:gd name="connsiteX0" fmla="*/ 9486740 w 9749736"/>
              <a:gd name="connsiteY0" fmla="*/ 3458 h 4586594"/>
              <a:gd name="connsiteX1" fmla="*/ 9715151 w 9749736"/>
              <a:gd name="connsiteY1" fmla="*/ 99833 h 4586594"/>
              <a:gd name="connsiteX2" fmla="*/ 9722995 w 9749736"/>
              <a:gd name="connsiteY2" fmla="*/ 1857735 h 4586594"/>
              <a:gd name="connsiteX3" fmla="*/ 9715521 w 9749736"/>
              <a:gd name="connsiteY3" fmla="*/ 4161359 h 4586594"/>
              <a:gd name="connsiteX4" fmla="*/ 9204143 w 9749736"/>
              <a:gd name="connsiteY4" fmla="*/ 4182508 h 4586594"/>
              <a:gd name="connsiteX5" fmla="*/ 8422005 w 9749736"/>
              <a:gd name="connsiteY5" fmla="*/ 4204129 h 4586594"/>
              <a:gd name="connsiteX6" fmla="*/ 8037376 w 9749736"/>
              <a:gd name="connsiteY6" fmla="*/ 4209361 h 4586594"/>
              <a:gd name="connsiteX7" fmla="*/ 7237332 w 9749736"/>
              <a:gd name="connsiteY7" fmla="*/ 4586012 h 4586594"/>
              <a:gd name="connsiteX8" fmla="*/ 7407877 w 9749736"/>
              <a:gd name="connsiteY8" fmla="*/ 4205667 h 4586594"/>
              <a:gd name="connsiteX9" fmla="*/ 7217319 w 9749736"/>
              <a:gd name="connsiteY9" fmla="*/ 4213740 h 4586594"/>
              <a:gd name="connsiteX10" fmla="*/ 5989322 w 9749736"/>
              <a:gd name="connsiteY10" fmla="*/ 4246431 h 4586594"/>
              <a:gd name="connsiteX11" fmla="*/ 238900 w 9749736"/>
              <a:gd name="connsiteY11" fmla="*/ 4298453 h 4586594"/>
              <a:gd name="connsiteX12" fmla="*/ 93343 w 9749736"/>
              <a:gd name="connsiteY12" fmla="*/ 2523145 h 4586594"/>
              <a:gd name="connsiteX13" fmla="*/ 10468 w 9749736"/>
              <a:gd name="connsiteY13" fmla="*/ 530948 h 4586594"/>
              <a:gd name="connsiteX14" fmla="*/ 97489 w 9749736"/>
              <a:gd name="connsiteY14" fmla="*/ 149115 h 4586594"/>
              <a:gd name="connsiteX15" fmla="*/ 6391890 w 9749736"/>
              <a:gd name="connsiteY15" fmla="*/ 9477 h 4586594"/>
              <a:gd name="connsiteX16" fmla="*/ 8983935 w 9749736"/>
              <a:gd name="connsiteY16" fmla="*/ 13361 h 4586594"/>
              <a:gd name="connsiteX17" fmla="*/ 9486740 w 9749736"/>
              <a:gd name="connsiteY17" fmla="*/ 3458 h 4586594"/>
              <a:gd name="connsiteX0" fmla="*/ 9486740 w 9793439"/>
              <a:gd name="connsiteY0" fmla="*/ 75473 h 4658609"/>
              <a:gd name="connsiteX1" fmla="*/ 9715151 w 9793439"/>
              <a:gd name="connsiteY1" fmla="*/ 171848 h 4658609"/>
              <a:gd name="connsiteX2" fmla="*/ 9779506 w 9793439"/>
              <a:gd name="connsiteY2" fmla="*/ 2048524 h 4658609"/>
              <a:gd name="connsiteX3" fmla="*/ 9715521 w 9793439"/>
              <a:gd name="connsiteY3" fmla="*/ 4233374 h 4658609"/>
              <a:gd name="connsiteX4" fmla="*/ 9204143 w 9793439"/>
              <a:gd name="connsiteY4" fmla="*/ 4254523 h 4658609"/>
              <a:gd name="connsiteX5" fmla="*/ 8422005 w 9793439"/>
              <a:gd name="connsiteY5" fmla="*/ 4276144 h 4658609"/>
              <a:gd name="connsiteX6" fmla="*/ 8037376 w 9793439"/>
              <a:gd name="connsiteY6" fmla="*/ 4281376 h 4658609"/>
              <a:gd name="connsiteX7" fmla="*/ 7237332 w 9793439"/>
              <a:gd name="connsiteY7" fmla="*/ 4658027 h 4658609"/>
              <a:gd name="connsiteX8" fmla="*/ 7407877 w 9793439"/>
              <a:gd name="connsiteY8" fmla="*/ 4277682 h 4658609"/>
              <a:gd name="connsiteX9" fmla="*/ 7217319 w 9793439"/>
              <a:gd name="connsiteY9" fmla="*/ 4285755 h 4658609"/>
              <a:gd name="connsiteX10" fmla="*/ 5989322 w 9793439"/>
              <a:gd name="connsiteY10" fmla="*/ 4318446 h 4658609"/>
              <a:gd name="connsiteX11" fmla="*/ 238900 w 9793439"/>
              <a:gd name="connsiteY11" fmla="*/ 4370468 h 4658609"/>
              <a:gd name="connsiteX12" fmla="*/ 93343 w 9793439"/>
              <a:gd name="connsiteY12" fmla="*/ 2595160 h 4658609"/>
              <a:gd name="connsiteX13" fmla="*/ 10468 w 9793439"/>
              <a:gd name="connsiteY13" fmla="*/ 602963 h 4658609"/>
              <a:gd name="connsiteX14" fmla="*/ 97489 w 9793439"/>
              <a:gd name="connsiteY14" fmla="*/ 221130 h 4658609"/>
              <a:gd name="connsiteX15" fmla="*/ 6391890 w 9793439"/>
              <a:gd name="connsiteY15" fmla="*/ 81492 h 4658609"/>
              <a:gd name="connsiteX16" fmla="*/ 8983935 w 9793439"/>
              <a:gd name="connsiteY16" fmla="*/ 85376 h 4658609"/>
              <a:gd name="connsiteX17" fmla="*/ 9486740 w 9793439"/>
              <a:gd name="connsiteY17" fmla="*/ 75473 h 4658609"/>
              <a:gd name="connsiteX0" fmla="*/ 9486740 w 9792089"/>
              <a:gd name="connsiteY0" fmla="*/ 3458 h 4586594"/>
              <a:gd name="connsiteX1" fmla="*/ 9715151 w 9792089"/>
              <a:gd name="connsiteY1" fmla="*/ 99833 h 4586594"/>
              <a:gd name="connsiteX2" fmla="*/ 9779506 w 9792089"/>
              <a:gd name="connsiteY2" fmla="*/ 1976509 h 4586594"/>
              <a:gd name="connsiteX3" fmla="*/ 9715521 w 9792089"/>
              <a:gd name="connsiteY3" fmla="*/ 4161359 h 4586594"/>
              <a:gd name="connsiteX4" fmla="*/ 9204143 w 9792089"/>
              <a:gd name="connsiteY4" fmla="*/ 4182508 h 4586594"/>
              <a:gd name="connsiteX5" fmla="*/ 8422005 w 9792089"/>
              <a:gd name="connsiteY5" fmla="*/ 4204129 h 4586594"/>
              <a:gd name="connsiteX6" fmla="*/ 8037376 w 9792089"/>
              <a:gd name="connsiteY6" fmla="*/ 4209361 h 4586594"/>
              <a:gd name="connsiteX7" fmla="*/ 7237332 w 9792089"/>
              <a:gd name="connsiteY7" fmla="*/ 4586012 h 4586594"/>
              <a:gd name="connsiteX8" fmla="*/ 7407877 w 9792089"/>
              <a:gd name="connsiteY8" fmla="*/ 4205667 h 4586594"/>
              <a:gd name="connsiteX9" fmla="*/ 7217319 w 9792089"/>
              <a:gd name="connsiteY9" fmla="*/ 4213740 h 4586594"/>
              <a:gd name="connsiteX10" fmla="*/ 5989322 w 9792089"/>
              <a:gd name="connsiteY10" fmla="*/ 4246431 h 4586594"/>
              <a:gd name="connsiteX11" fmla="*/ 238900 w 9792089"/>
              <a:gd name="connsiteY11" fmla="*/ 4298453 h 4586594"/>
              <a:gd name="connsiteX12" fmla="*/ 93343 w 9792089"/>
              <a:gd name="connsiteY12" fmla="*/ 2523145 h 4586594"/>
              <a:gd name="connsiteX13" fmla="*/ 10468 w 9792089"/>
              <a:gd name="connsiteY13" fmla="*/ 530948 h 4586594"/>
              <a:gd name="connsiteX14" fmla="*/ 97489 w 9792089"/>
              <a:gd name="connsiteY14" fmla="*/ 149115 h 4586594"/>
              <a:gd name="connsiteX15" fmla="*/ 6391890 w 9792089"/>
              <a:gd name="connsiteY15" fmla="*/ 9477 h 4586594"/>
              <a:gd name="connsiteX16" fmla="*/ 8983935 w 9792089"/>
              <a:gd name="connsiteY16" fmla="*/ 13361 h 4586594"/>
              <a:gd name="connsiteX17" fmla="*/ 9486740 w 9792089"/>
              <a:gd name="connsiteY17" fmla="*/ 3458 h 45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92089" h="4586594">
                <a:moveTo>
                  <a:pt x="9486740" y="3458"/>
                </a:moveTo>
                <a:cubicBezTo>
                  <a:pt x="9608609" y="17870"/>
                  <a:pt x="9702239" y="-44549"/>
                  <a:pt x="9715151" y="99833"/>
                </a:cubicBezTo>
                <a:cubicBezTo>
                  <a:pt x="9744763" y="430954"/>
                  <a:pt x="9820064" y="1179006"/>
                  <a:pt x="9779506" y="1976509"/>
                </a:cubicBezTo>
                <a:cubicBezTo>
                  <a:pt x="9821453" y="2872786"/>
                  <a:pt x="9747762" y="4009775"/>
                  <a:pt x="9715521" y="4161359"/>
                </a:cubicBezTo>
                <a:cubicBezTo>
                  <a:pt x="9446860" y="4212001"/>
                  <a:pt x="9419729" y="4175380"/>
                  <a:pt x="9204143" y="4182508"/>
                </a:cubicBezTo>
                <a:lnTo>
                  <a:pt x="8422005" y="4204129"/>
                </a:lnTo>
                <a:lnTo>
                  <a:pt x="8037376" y="4209361"/>
                </a:lnTo>
                <a:cubicBezTo>
                  <a:pt x="7952820" y="4216563"/>
                  <a:pt x="7868491" y="4404455"/>
                  <a:pt x="7237332" y="4586012"/>
                </a:cubicBezTo>
                <a:cubicBezTo>
                  <a:pt x="7212892" y="4601135"/>
                  <a:pt x="7434449" y="4317853"/>
                  <a:pt x="7407877" y="4205667"/>
                </a:cubicBezTo>
                <a:lnTo>
                  <a:pt x="7217319" y="4213740"/>
                </a:lnTo>
                <a:lnTo>
                  <a:pt x="5989322" y="4246431"/>
                </a:lnTo>
                <a:cubicBezTo>
                  <a:pt x="4635231" y="4269266"/>
                  <a:pt x="2061843" y="4343979"/>
                  <a:pt x="238900" y="4298453"/>
                </a:cubicBezTo>
                <a:cubicBezTo>
                  <a:pt x="67346" y="4318795"/>
                  <a:pt x="106883" y="4077771"/>
                  <a:pt x="93343" y="2523145"/>
                </a:cubicBezTo>
                <a:cubicBezTo>
                  <a:pt x="78840" y="1882752"/>
                  <a:pt x="9777" y="926620"/>
                  <a:pt x="10468" y="530948"/>
                </a:cubicBezTo>
                <a:cubicBezTo>
                  <a:pt x="11159" y="135276"/>
                  <a:pt x="-45388" y="172775"/>
                  <a:pt x="97489" y="149115"/>
                </a:cubicBezTo>
                <a:cubicBezTo>
                  <a:pt x="1625900" y="105255"/>
                  <a:pt x="4329024" y="-2658"/>
                  <a:pt x="6391890" y="9477"/>
                </a:cubicBezTo>
                <a:lnTo>
                  <a:pt x="8983935" y="13361"/>
                </a:lnTo>
                <a:cubicBezTo>
                  <a:pt x="9151710" y="25102"/>
                  <a:pt x="9364871" y="-10954"/>
                  <a:pt x="9486740" y="3458"/>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C4B7C078-E46A-3E45-8830-74D30C0A528F}"/>
              </a:ext>
            </a:extLst>
          </p:cNvPr>
          <p:cNvSpPr txBox="1"/>
          <p:nvPr/>
        </p:nvSpPr>
        <p:spPr>
          <a:xfrm>
            <a:off x="2306385" y="1764734"/>
            <a:ext cx="7559817" cy="2551001"/>
          </a:xfrm>
          <a:prstGeom prst="rect">
            <a:avLst/>
          </a:prstGeom>
        </p:spPr>
        <p:txBody>
          <a:bodyPr vert="horz" lIns="91440" tIns="45720" rIns="91440" bIns="45720" rtlCol="0" anchor="ctr">
            <a:normAutofit/>
          </a:bodyPr>
          <a:lstStyle/>
          <a:p>
            <a:pPr algn="ctr">
              <a:spcBef>
                <a:spcPct val="0"/>
              </a:spcBef>
              <a:spcAft>
                <a:spcPts val="600"/>
              </a:spcAft>
            </a:pPr>
            <a:r>
              <a:rPr lang="en-US" sz="4800" b="1" spc="100">
                <a:latin typeface="+mj-lt"/>
                <a:ea typeface="+mj-ea"/>
                <a:cs typeface="+mj-cs"/>
              </a:rPr>
              <a:t>That is one definition of discipling</a:t>
            </a:r>
          </a:p>
        </p:txBody>
      </p:sp>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Tree>
    <p:extLst>
      <p:ext uri="{BB962C8B-B14F-4D97-AF65-F5344CB8AC3E}">
        <p14:creationId xmlns:p14="http://schemas.microsoft.com/office/powerpoint/2010/main" val="1226765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
        <p:nvSpPr>
          <p:cNvPr id="4" name="TextBox 3">
            <a:extLst>
              <a:ext uri="{FF2B5EF4-FFF2-40B4-BE49-F238E27FC236}">
                <a16:creationId xmlns:a16="http://schemas.microsoft.com/office/drawing/2014/main" id="{C4B7C078-E46A-3E45-8830-74D30C0A528F}"/>
              </a:ext>
            </a:extLst>
          </p:cNvPr>
          <p:cNvSpPr txBox="1"/>
          <p:nvPr/>
        </p:nvSpPr>
        <p:spPr>
          <a:xfrm>
            <a:off x="400051" y="130330"/>
            <a:ext cx="9057926" cy="6247864"/>
          </a:xfrm>
          <a:prstGeom prst="rect">
            <a:avLst/>
          </a:prstGeom>
          <a:noFill/>
        </p:spPr>
        <p:txBody>
          <a:bodyPr wrap="square" rtlCol="0">
            <a:spAutoFit/>
          </a:bodyPr>
          <a:lstStyle/>
          <a:p>
            <a:r>
              <a:rPr lang="en-GB" sz="8000" b="1" dirty="0"/>
              <a:t>The church is built on the foundation of the apostles and prophets, with Christ Jesus himself as the chief cornerstone.  </a:t>
            </a:r>
            <a:r>
              <a:rPr lang="en-GB" sz="8000" b="1" dirty="0" err="1"/>
              <a:t>Eph</a:t>
            </a:r>
            <a:r>
              <a:rPr lang="en-GB" sz="8000" b="1" dirty="0"/>
              <a:t> 2:20</a:t>
            </a:r>
            <a:endParaRPr lang="en-US" sz="8000" b="1" dirty="0"/>
          </a:p>
        </p:txBody>
      </p:sp>
    </p:spTree>
    <p:extLst>
      <p:ext uri="{BB962C8B-B14F-4D97-AF65-F5344CB8AC3E}">
        <p14:creationId xmlns:p14="http://schemas.microsoft.com/office/powerpoint/2010/main" val="4277844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pic>
        <p:nvPicPr>
          <p:cNvPr id="6" name="Graphic 5" descr="Fuel with solid fill">
            <a:extLst>
              <a:ext uri="{FF2B5EF4-FFF2-40B4-BE49-F238E27FC236}">
                <a16:creationId xmlns:a16="http://schemas.microsoft.com/office/drawing/2014/main" id="{7688D761-BB6E-774A-9A0D-1D2667F917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211315">
            <a:off x="2035135" y="663248"/>
            <a:ext cx="2155371" cy="2155371"/>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5BC00D3B-363D-E143-B8C3-6A558FA9130B}"/>
              </a:ext>
            </a:extLst>
          </p:cNvPr>
          <p:cNvPicPr>
            <a:picLocks noChangeAspect="1"/>
          </p:cNvPicPr>
          <p:nvPr/>
        </p:nvPicPr>
        <p:blipFill>
          <a:blip r:embed="rId2"/>
          <a:stretch>
            <a:fillRect/>
          </a:stretch>
        </p:blipFill>
        <p:spPr>
          <a:xfrm>
            <a:off x="4093029" y="2687451"/>
            <a:ext cx="4057007" cy="2349006"/>
          </a:xfrm>
          <a:prstGeom prst="rect">
            <a:avLst/>
          </a:prstGeom>
        </p:spPr>
      </p:pic>
    </p:spTree>
    <p:extLst>
      <p:ext uri="{BB962C8B-B14F-4D97-AF65-F5344CB8AC3E}">
        <p14:creationId xmlns:p14="http://schemas.microsoft.com/office/powerpoint/2010/main" val="2748119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
        <p:nvSpPr>
          <p:cNvPr id="4" name="TextBox 3">
            <a:extLst>
              <a:ext uri="{FF2B5EF4-FFF2-40B4-BE49-F238E27FC236}">
                <a16:creationId xmlns:a16="http://schemas.microsoft.com/office/drawing/2014/main" id="{C4B7C078-E46A-3E45-8830-74D30C0A528F}"/>
              </a:ext>
            </a:extLst>
          </p:cNvPr>
          <p:cNvSpPr txBox="1"/>
          <p:nvPr/>
        </p:nvSpPr>
        <p:spPr>
          <a:xfrm>
            <a:off x="371477" y="101754"/>
            <a:ext cx="9057926" cy="7355860"/>
          </a:xfrm>
          <a:prstGeom prst="rect">
            <a:avLst/>
          </a:prstGeom>
          <a:noFill/>
        </p:spPr>
        <p:txBody>
          <a:bodyPr wrap="square" rtlCol="0">
            <a:spAutoFit/>
          </a:bodyPr>
          <a:lstStyle/>
          <a:p>
            <a:r>
              <a:rPr lang="en-US" sz="8000" b="1" u="sng" dirty="0"/>
              <a:t>The apostolic stream</a:t>
            </a:r>
          </a:p>
          <a:p>
            <a:r>
              <a:rPr lang="en-US" sz="8000" b="1" dirty="0"/>
              <a:t>Like parents in a family who help us grow to maturity, this stream creates the safe place where we can learn to be like Jesus and pass that on</a:t>
            </a:r>
          </a:p>
          <a:p>
            <a:pPr marL="1143000" indent="-1143000">
              <a:buAutoNum type="alphaLcParenR"/>
            </a:pPr>
            <a:endParaRPr lang="en-US" sz="7200" dirty="0"/>
          </a:p>
        </p:txBody>
      </p:sp>
    </p:spTree>
    <p:extLst>
      <p:ext uri="{BB962C8B-B14F-4D97-AF65-F5344CB8AC3E}">
        <p14:creationId xmlns:p14="http://schemas.microsoft.com/office/powerpoint/2010/main" val="1913381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
        <p:nvSpPr>
          <p:cNvPr id="4" name="TextBox 3">
            <a:extLst>
              <a:ext uri="{FF2B5EF4-FFF2-40B4-BE49-F238E27FC236}">
                <a16:creationId xmlns:a16="http://schemas.microsoft.com/office/drawing/2014/main" id="{C4B7C078-E46A-3E45-8830-74D30C0A528F}"/>
              </a:ext>
            </a:extLst>
          </p:cNvPr>
          <p:cNvSpPr txBox="1"/>
          <p:nvPr/>
        </p:nvSpPr>
        <p:spPr>
          <a:xfrm>
            <a:off x="371476" y="101754"/>
            <a:ext cx="11515723" cy="6247864"/>
          </a:xfrm>
          <a:prstGeom prst="rect">
            <a:avLst/>
          </a:prstGeom>
          <a:noFill/>
        </p:spPr>
        <p:txBody>
          <a:bodyPr wrap="square" rtlCol="0">
            <a:spAutoFit/>
          </a:bodyPr>
          <a:lstStyle/>
          <a:p>
            <a:r>
              <a:rPr lang="en-US" sz="8000" b="1" u="sng"/>
              <a:t>The prophetic stream</a:t>
            </a:r>
          </a:p>
          <a:p>
            <a:r>
              <a:rPr lang="en-GB" sz="8000" b="1"/>
              <a:t>brings the word of God for the church body in encouragement,</a:t>
            </a:r>
          </a:p>
          <a:p>
            <a:r>
              <a:rPr lang="en-GB" sz="8000" b="1"/>
              <a:t>upbuilding, comfort,</a:t>
            </a:r>
          </a:p>
          <a:p>
            <a:r>
              <a:rPr lang="en-GB" sz="8000" b="1"/>
              <a:t>direction &amp; correction. </a:t>
            </a:r>
            <a:endParaRPr lang="en-US" sz="8000" b="1" dirty="0"/>
          </a:p>
        </p:txBody>
      </p:sp>
    </p:spTree>
    <p:extLst>
      <p:ext uri="{BB962C8B-B14F-4D97-AF65-F5344CB8AC3E}">
        <p14:creationId xmlns:p14="http://schemas.microsoft.com/office/powerpoint/2010/main" val="2716948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9FA6B-7B96-4045-90E7-DBE34B8C38C6}"/>
              </a:ext>
            </a:extLst>
          </p:cNvPr>
          <p:cNvSpPr>
            <a:spLocks noGrp="1"/>
          </p:cNvSpPr>
          <p:nvPr>
            <p:ph type="ctrTitle"/>
          </p:nvPr>
        </p:nvSpPr>
        <p:spPr/>
        <p:txBody>
          <a:bodyPr/>
          <a:lstStyle/>
          <a:p>
            <a:r>
              <a:rPr lang="en-US" dirty="0"/>
              <a:t>How church works – </a:t>
            </a:r>
            <a:br>
              <a:rPr lang="en-US" dirty="0"/>
            </a:br>
            <a:r>
              <a:rPr lang="en-US" dirty="0"/>
              <a:t>built on that foundation</a:t>
            </a:r>
          </a:p>
        </p:txBody>
      </p:sp>
      <p:pic>
        <p:nvPicPr>
          <p:cNvPr id="5" name="Picture 4" descr="Icon&#10;&#10;Description automatically generated with medium confidence">
            <a:extLst>
              <a:ext uri="{FF2B5EF4-FFF2-40B4-BE49-F238E27FC236}">
                <a16:creationId xmlns:a16="http://schemas.microsoft.com/office/drawing/2014/main" id="{0A156506-878A-AB48-8389-C5D5541CDA6F}"/>
              </a:ext>
            </a:extLst>
          </p:cNvPr>
          <p:cNvPicPr>
            <a:picLocks noChangeAspect="1"/>
          </p:cNvPicPr>
          <p:nvPr/>
        </p:nvPicPr>
        <p:blipFill>
          <a:blip r:embed="rId2"/>
          <a:stretch>
            <a:fillRect/>
          </a:stretch>
        </p:blipFill>
        <p:spPr>
          <a:xfrm>
            <a:off x="10364819" y="5801490"/>
            <a:ext cx="1827181" cy="1057938"/>
          </a:xfrm>
          <a:prstGeom prst="rect">
            <a:avLst/>
          </a:prstGeom>
        </p:spPr>
      </p:pic>
    </p:spTree>
    <p:extLst>
      <p:ext uri="{BB962C8B-B14F-4D97-AF65-F5344CB8AC3E}">
        <p14:creationId xmlns:p14="http://schemas.microsoft.com/office/powerpoint/2010/main" val="738017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
        <p:nvSpPr>
          <p:cNvPr id="4" name="TextBox 3">
            <a:extLst>
              <a:ext uri="{FF2B5EF4-FFF2-40B4-BE49-F238E27FC236}">
                <a16:creationId xmlns:a16="http://schemas.microsoft.com/office/drawing/2014/main" id="{C4B7C078-E46A-3E45-8830-74D30C0A528F}"/>
              </a:ext>
            </a:extLst>
          </p:cNvPr>
          <p:cNvSpPr txBox="1"/>
          <p:nvPr/>
        </p:nvSpPr>
        <p:spPr>
          <a:xfrm>
            <a:off x="371476" y="101754"/>
            <a:ext cx="9529761" cy="2554545"/>
          </a:xfrm>
          <a:prstGeom prst="rect">
            <a:avLst/>
          </a:prstGeom>
          <a:noFill/>
        </p:spPr>
        <p:txBody>
          <a:bodyPr wrap="square" rtlCol="0">
            <a:spAutoFit/>
          </a:bodyPr>
          <a:lstStyle/>
          <a:p>
            <a:r>
              <a:rPr lang="en-US" sz="8000" b="1" u="sng" dirty="0"/>
              <a:t>The pastoral stream</a:t>
            </a:r>
          </a:p>
          <a:p>
            <a:r>
              <a:rPr lang="en-GB" sz="8000" b="1" dirty="0"/>
              <a:t>The glue of family life as church</a:t>
            </a:r>
            <a:endParaRPr lang="en-US" sz="8000" b="1" dirty="0"/>
          </a:p>
        </p:txBody>
      </p:sp>
    </p:spTree>
    <p:extLst>
      <p:ext uri="{BB962C8B-B14F-4D97-AF65-F5344CB8AC3E}">
        <p14:creationId xmlns:p14="http://schemas.microsoft.com/office/powerpoint/2010/main" val="2470348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
        <p:nvSpPr>
          <p:cNvPr id="4" name="TextBox 3">
            <a:extLst>
              <a:ext uri="{FF2B5EF4-FFF2-40B4-BE49-F238E27FC236}">
                <a16:creationId xmlns:a16="http://schemas.microsoft.com/office/drawing/2014/main" id="{C4B7C078-E46A-3E45-8830-74D30C0A528F}"/>
              </a:ext>
            </a:extLst>
          </p:cNvPr>
          <p:cNvSpPr txBox="1"/>
          <p:nvPr/>
        </p:nvSpPr>
        <p:spPr>
          <a:xfrm>
            <a:off x="371477" y="101754"/>
            <a:ext cx="9057926" cy="2554545"/>
          </a:xfrm>
          <a:prstGeom prst="rect">
            <a:avLst/>
          </a:prstGeom>
          <a:noFill/>
        </p:spPr>
        <p:txBody>
          <a:bodyPr wrap="square" rtlCol="0">
            <a:spAutoFit/>
          </a:bodyPr>
          <a:lstStyle/>
          <a:p>
            <a:r>
              <a:rPr lang="en-US" sz="8000" b="1" u="sng" dirty="0"/>
              <a:t>The teaching stream</a:t>
            </a:r>
          </a:p>
          <a:p>
            <a:r>
              <a:rPr lang="en-GB" sz="8000" b="1" dirty="0"/>
              <a:t>Helps us understand our faith more</a:t>
            </a:r>
            <a:endParaRPr lang="en-US" sz="8000" b="1" dirty="0"/>
          </a:p>
        </p:txBody>
      </p:sp>
    </p:spTree>
    <p:extLst>
      <p:ext uri="{BB962C8B-B14F-4D97-AF65-F5344CB8AC3E}">
        <p14:creationId xmlns:p14="http://schemas.microsoft.com/office/powerpoint/2010/main" val="2521045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
        <p:nvSpPr>
          <p:cNvPr id="4" name="TextBox 3">
            <a:extLst>
              <a:ext uri="{FF2B5EF4-FFF2-40B4-BE49-F238E27FC236}">
                <a16:creationId xmlns:a16="http://schemas.microsoft.com/office/drawing/2014/main" id="{C4B7C078-E46A-3E45-8830-74D30C0A528F}"/>
              </a:ext>
            </a:extLst>
          </p:cNvPr>
          <p:cNvSpPr txBox="1"/>
          <p:nvPr/>
        </p:nvSpPr>
        <p:spPr>
          <a:xfrm>
            <a:off x="371476" y="101754"/>
            <a:ext cx="11158537" cy="3785652"/>
          </a:xfrm>
          <a:prstGeom prst="rect">
            <a:avLst/>
          </a:prstGeom>
          <a:noFill/>
        </p:spPr>
        <p:txBody>
          <a:bodyPr wrap="square" rtlCol="0">
            <a:spAutoFit/>
          </a:bodyPr>
          <a:lstStyle/>
          <a:p>
            <a:r>
              <a:rPr lang="en-US" sz="8000" b="1" u="sng" dirty="0"/>
              <a:t>The evangelistic stream</a:t>
            </a:r>
          </a:p>
          <a:p>
            <a:r>
              <a:rPr lang="en-GB" sz="8000" b="1" dirty="0"/>
              <a:t>Helps us tell others how great Jesus is –</a:t>
            </a:r>
          </a:p>
          <a:p>
            <a:r>
              <a:rPr lang="en-GB" sz="8000" b="1" dirty="0"/>
              <a:t>so that they join the family</a:t>
            </a:r>
            <a:endParaRPr lang="en-US" sz="6000" b="1" dirty="0"/>
          </a:p>
        </p:txBody>
      </p:sp>
    </p:spTree>
    <p:extLst>
      <p:ext uri="{BB962C8B-B14F-4D97-AF65-F5344CB8AC3E}">
        <p14:creationId xmlns:p14="http://schemas.microsoft.com/office/powerpoint/2010/main" val="2352123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AAE2DA9-9BAF-4D46-BC97-20425C532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2D2C6CA-56BB-4A08-A1E2-342F83955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Rectangle 13">
            <a:extLst>
              <a:ext uri="{FF2B5EF4-FFF2-40B4-BE49-F238E27FC236}">
                <a16:creationId xmlns:a16="http://schemas.microsoft.com/office/drawing/2014/main" id="{BF7BC237-77DF-4DFB-94F7-DB493EDA1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graphicFrame>
        <p:nvGraphicFramePr>
          <p:cNvPr id="6" name="TextBox 3">
            <a:extLst>
              <a:ext uri="{FF2B5EF4-FFF2-40B4-BE49-F238E27FC236}">
                <a16:creationId xmlns:a16="http://schemas.microsoft.com/office/drawing/2014/main" id="{D8A2F260-50CC-4633-9040-478512454A67}"/>
              </a:ext>
            </a:extLst>
          </p:cNvPr>
          <p:cNvGraphicFramePr/>
          <p:nvPr>
            <p:extLst>
              <p:ext uri="{D42A27DB-BD31-4B8C-83A1-F6EECF244321}">
                <p14:modId xmlns:p14="http://schemas.microsoft.com/office/powerpoint/2010/main" val="1165836978"/>
              </p:ext>
            </p:extLst>
          </p:nvPr>
        </p:nvGraphicFramePr>
        <p:xfrm>
          <a:off x="5185533" y="628642"/>
          <a:ext cx="6383102" cy="5600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2953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13" name="Rectangle 12">
            <a:extLst>
              <a:ext uri="{FF2B5EF4-FFF2-40B4-BE49-F238E27FC236}">
                <a16:creationId xmlns:a16="http://schemas.microsoft.com/office/drawing/2014/main" id="{5BF6B02B-1E68-4EE0-9727-1D52CF28C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701CFAA-4639-4820-BE69-F25240BFE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12458" flipH="1">
            <a:off x="1063637" y="1037439"/>
            <a:ext cx="8701688" cy="4778176"/>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C4B7C078-E46A-3E45-8830-74D30C0A528F}"/>
              </a:ext>
            </a:extLst>
          </p:cNvPr>
          <p:cNvSpPr txBox="1"/>
          <p:nvPr/>
        </p:nvSpPr>
        <p:spPr>
          <a:xfrm>
            <a:off x="1879600" y="1715288"/>
            <a:ext cx="6819900" cy="3103418"/>
          </a:xfrm>
          <a:prstGeom prst="rect">
            <a:avLst/>
          </a:prstGeom>
        </p:spPr>
        <p:txBody>
          <a:bodyPr vert="horz" lIns="91440" tIns="45720" rIns="91440" bIns="45720" rtlCol="0" anchor="ctr">
            <a:normAutofit/>
          </a:bodyPr>
          <a:lstStyle/>
          <a:p>
            <a:pPr algn="ctr">
              <a:spcBef>
                <a:spcPct val="0"/>
              </a:spcBef>
              <a:spcAft>
                <a:spcPts val="600"/>
              </a:spcAft>
            </a:pPr>
            <a:r>
              <a:rPr lang="en-US" sz="4800" b="1" spc="100">
                <a:latin typeface="+mj-lt"/>
                <a:ea typeface="+mj-ea"/>
                <a:cs typeface="+mj-cs"/>
              </a:rPr>
              <a:t>That is …</a:t>
            </a:r>
          </a:p>
        </p:txBody>
      </p:sp>
      <p:sp>
        <p:nvSpPr>
          <p:cNvPr id="17" name="Freeform: Shape 16">
            <a:extLst>
              <a:ext uri="{FF2B5EF4-FFF2-40B4-BE49-F238E27FC236}">
                <a16:creationId xmlns:a16="http://schemas.microsoft.com/office/drawing/2014/main" id="{432FAC0D-42B6-40E7-856C-61C0E7847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12458" flipH="1">
            <a:off x="1162008" y="1011753"/>
            <a:ext cx="8701688" cy="4778176"/>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Tree>
    <p:extLst>
      <p:ext uri="{BB962C8B-B14F-4D97-AF65-F5344CB8AC3E}">
        <p14:creationId xmlns:p14="http://schemas.microsoft.com/office/powerpoint/2010/main" val="2171067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AAE2DA9-9BAF-4D46-BC97-20425C532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2D2C6CA-56BB-4A08-A1E2-342F83955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Rectangle 13">
            <a:extLst>
              <a:ext uri="{FF2B5EF4-FFF2-40B4-BE49-F238E27FC236}">
                <a16:creationId xmlns:a16="http://schemas.microsoft.com/office/drawing/2014/main" id="{BF7BC237-77DF-4DFB-94F7-DB493EDA1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graphicFrame>
        <p:nvGraphicFramePr>
          <p:cNvPr id="6" name="TextBox 3">
            <a:extLst>
              <a:ext uri="{FF2B5EF4-FFF2-40B4-BE49-F238E27FC236}">
                <a16:creationId xmlns:a16="http://schemas.microsoft.com/office/drawing/2014/main" id="{93E3EB91-B66D-40D4-BD03-75841D0DFE3E}"/>
              </a:ext>
            </a:extLst>
          </p:cNvPr>
          <p:cNvGraphicFramePr/>
          <p:nvPr>
            <p:extLst>
              <p:ext uri="{D42A27DB-BD31-4B8C-83A1-F6EECF244321}">
                <p14:modId xmlns:p14="http://schemas.microsoft.com/office/powerpoint/2010/main" val="939265433"/>
              </p:ext>
            </p:extLst>
          </p:nvPr>
        </p:nvGraphicFramePr>
        <p:xfrm>
          <a:off x="5185533" y="628642"/>
          <a:ext cx="6383102" cy="5600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1715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graphicFrame>
        <p:nvGraphicFramePr>
          <p:cNvPr id="6" name="TextBox 3">
            <a:extLst>
              <a:ext uri="{FF2B5EF4-FFF2-40B4-BE49-F238E27FC236}">
                <a16:creationId xmlns:a16="http://schemas.microsoft.com/office/drawing/2014/main" id="{32F750D8-6909-4F51-8739-2CCE54C836B0}"/>
              </a:ext>
            </a:extLst>
          </p:cNvPr>
          <p:cNvGraphicFramePr/>
          <p:nvPr/>
        </p:nvGraphicFramePr>
        <p:xfrm>
          <a:off x="371477" y="101754"/>
          <a:ext cx="11072812" cy="6247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356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F6F8AE2-ADE1-4F2F-B0C5-43BA8AE69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A022123-FBE9-472D-B98E-7D8BB7E64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sign on the side of a road&#10;&#10;Description automatically generated with medium confidence">
            <a:extLst>
              <a:ext uri="{FF2B5EF4-FFF2-40B4-BE49-F238E27FC236}">
                <a16:creationId xmlns:a16="http://schemas.microsoft.com/office/drawing/2014/main" id="{5B64D165-B22F-3346-92A7-92D5B62D8EA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042"/>
          <a:stretch/>
        </p:blipFill>
        <p:spPr>
          <a:xfrm>
            <a:off x="404830" y="235255"/>
            <a:ext cx="11382339" cy="6303657"/>
          </a:xfrm>
          <a:custGeom>
            <a:avLst/>
            <a:gdLst/>
            <a:ahLst/>
            <a:cxnLst/>
            <a:rect l="l" t="t" r="r" b="b"/>
            <a:pathLst>
              <a:path w="11382339" h="6303657">
                <a:moveTo>
                  <a:pt x="6934508" y="9"/>
                </a:moveTo>
                <a:cubicBezTo>
                  <a:pt x="7512288" y="-978"/>
                  <a:pt x="8720172" y="85417"/>
                  <a:pt x="9412767" y="238799"/>
                </a:cubicBezTo>
                <a:cubicBezTo>
                  <a:pt x="10408658" y="459349"/>
                  <a:pt x="10687608" y="621772"/>
                  <a:pt x="10961404" y="1220745"/>
                </a:cubicBezTo>
                <a:cubicBezTo>
                  <a:pt x="11235199" y="1819719"/>
                  <a:pt x="11251841" y="3266104"/>
                  <a:pt x="11055540" y="3832643"/>
                </a:cubicBezTo>
                <a:cubicBezTo>
                  <a:pt x="10961105" y="4107945"/>
                  <a:pt x="10890282" y="4303707"/>
                  <a:pt x="10828700" y="4536212"/>
                </a:cubicBezTo>
                <a:cubicBezTo>
                  <a:pt x="10944662" y="4717708"/>
                  <a:pt x="11245522" y="4816137"/>
                  <a:pt x="11382339" y="4902366"/>
                </a:cubicBezTo>
                <a:lnTo>
                  <a:pt x="11331341" y="4926663"/>
                </a:lnTo>
                <a:lnTo>
                  <a:pt x="11143665" y="4938541"/>
                </a:lnTo>
                <a:cubicBezTo>
                  <a:pt x="10124608" y="5069786"/>
                  <a:pt x="10658482" y="4654915"/>
                  <a:pt x="9867706" y="5319315"/>
                </a:cubicBezTo>
                <a:cubicBezTo>
                  <a:pt x="9076930" y="5983714"/>
                  <a:pt x="7524568" y="6221643"/>
                  <a:pt x="6030783" y="6273789"/>
                </a:cubicBezTo>
                <a:cubicBezTo>
                  <a:pt x="4536998" y="6325935"/>
                  <a:pt x="1691599" y="6398977"/>
                  <a:pt x="904992" y="5632195"/>
                </a:cubicBezTo>
                <a:cubicBezTo>
                  <a:pt x="195404" y="4909610"/>
                  <a:pt x="-82156" y="3922643"/>
                  <a:pt x="20749" y="2845099"/>
                </a:cubicBezTo>
                <a:cubicBezTo>
                  <a:pt x="213952" y="1943341"/>
                  <a:pt x="-31616" y="1045987"/>
                  <a:pt x="1365653" y="588814"/>
                </a:cubicBezTo>
                <a:cubicBezTo>
                  <a:pt x="2413606" y="245936"/>
                  <a:pt x="5201170" y="2971"/>
                  <a:pt x="6934508" y="9"/>
                </a:cubicBezTo>
                <a:close/>
              </a:path>
            </a:pathLst>
          </a:custGeom>
        </p:spPr>
      </p:pic>
      <p:sp>
        <p:nvSpPr>
          <p:cNvPr id="15" name="Freeform: Shape 14">
            <a:extLst>
              <a:ext uri="{FF2B5EF4-FFF2-40B4-BE49-F238E27FC236}">
                <a16:creationId xmlns:a16="http://schemas.microsoft.com/office/drawing/2014/main" id="{61DDE2F0-85B1-43D2-AAB7-2599C06CA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831" y="235256"/>
            <a:ext cx="11382338" cy="6303656"/>
          </a:xfrm>
          <a:custGeom>
            <a:avLst/>
            <a:gdLst>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58743 w 5273388"/>
              <a:gd name="connsiteY4" fmla="*/ 2381910 h 3608000"/>
              <a:gd name="connsiteX5" fmla="*/ 4849490 w 5273388"/>
              <a:gd name="connsiteY5" fmla="*/ 2451976 h 3608000"/>
              <a:gd name="connsiteX6" fmla="*/ 4816211 w 5273388"/>
              <a:gd name="connsiteY6" fmla="*/ 2647754 h 3608000"/>
              <a:gd name="connsiteX7" fmla="*/ 5255498 w 5273388"/>
              <a:gd name="connsiteY7" fmla="*/ 2851226 h 3608000"/>
              <a:gd name="connsiteX8" fmla="*/ 5220201 w 5273388"/>
              <a:gd name="connsiteY8" fmla="*/ 2877530 h 3608000"/>
              <a:gd name="connsiteX9" fmla="*/ 5204187 w 5273388"/>
              <a:gd name="connsiteY9" fmla="*/ 2887142 h 3608000"/>
              <a:gd name="connsiteX10" fmla="*/ 5200798 w 5273388"/>
              <a:gd name="connsiteY10" fmla="*/ 2891560 h 3608000"/>
              <a:gd name="connsiteX11" fmla="*/ 4206951 w 5273388"/>
              <a:gd name="connsiteY11" fmla="*/ 3179220 h 3608000"/>
              <a:gd name="connsiteX12" fmla="*/ 2487114 w 5273388"/>
              <a:gd name="connsiteY12" fmla="*/ 3607620 h 3608000"/>
              <a:gd name="connsiteX13" fmla="*/ 628718 w 5273388"/>
              <a:gd name="connsiteY13" fmla="*/ 3098753 h 3608000"/>
              <a:gd name="connsiteX14" fmla="*/ 7478 w 5273388"/>
              <a:gd name="connsiteY14" fmla="*/ 1669984 h 3608000"/>
              <a:gd name="connsiteX15" fmla="*/ 840070 w 5273388"/>
              <a:gd name="connsiteY15" fmla="*/ 374196 h 3608000"/>
              <a:gd name="connsiteX16" fmla="*/ 3179526 w 5273388"/>
              <a:gd name="connsiteY16"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49490 w 5273388"/>
              <a:gd name="connsiteY4" fmla="*/ 2451976 h 3608000"/>
              <a:gd name="connsiteX5" fmla="*/ 4816211 w 5273388"/>
              <a:gd name="connsiteY5" fmla="*/ 2647754 h 3608000"/>
              <a:gd name="connsiteX6" fmla="*/ 5255498 w 5273388"/>
              <a:gd name="connsiteY6" fmla="*/ 2851226 h 3608000"/>
              <a:gd name="connsiteX7" fmla="*/ 5220201 w 5273388"/>
              <a:gd name="connsiteY7" fmla="*/ 2877530 h 3608000"/>
              <a:gd name="connsiteX8" fmla="*/ 5204187 w 5273388"/>
              <a:gd name="connsiteY8" fmla="*/ 2887142 h 3608000"/>
              <a:gd name="connsiteX9" fmla="*/ 5200798 w 5273388"/>
              <a:gd name="connsiteY9" fmla="*/ 2891560 h 3608000"/>
              <a:gd name="connsiteX10" fmla="*/ 4206951 w 5273388"/>
              <a:gd name="connsiteY10" fmla="*/ 3179220 h 3608000"/>
              <a:gd name="connsiteX11" fmla="*/ 2487114 w 5273388"/>
              <a:gd name="connsiteY11" fmla="*/ 3607620 h 3608000"/>
              <a:gd name="connsiteX12" fmla="*/ 628718 w 5273388"/>
              <a:gd name="connsiteY12" fmla="*/ 3098753 h 3608000"/>
              <a:gd name="connsiteX13" fmla="*/ 7478 w 5273388"/>
              <a:gd name="connsiteY13" fmla="*/ 1669984 h 3608000"/>
              <a:gd name="connsiteX14" fmla="*/ 840070 w 5273388"/>
              <a:gd name="connsiteY14" fmla="*/ 374196 h 3608000"/>
              <a:gd name="connsiteX15" fmla="*/ 3179526 w 5273388"/>
              <a:gd name="connsiteY15"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9528"/>
              <a:gd name="connsiteX1" fmla="*/ 3853899 w 5273388"/>
              <a:gd name="connsiteY1" fmla="*/ 59918 h 3609528"/>
              <a:gd name="connsiteX2" fmla="*/ 4979444 w 5273388"/>
              <a:gd name="connsiteY2" fmla="*/ 1297670 h 3609528"/>
              <a:gd name="connsiteX3" fmla="*/ 4900974 w 5273388"/>
              <a:gd name="connsiteY3" fmla="*/ 2238338 h 3609528"/>
              <a:gd name="connsiteX4" fmla="*/ 4816211 w 5273388"/>
              <a:gd name="connsiteY4" fmla="*/ 2647754 h 3609528"/>
              <a:gd name="connsiteX5" fmla="*/ 5255498 w 5273388"/>
              <a:gd name="connsiteY5" fmla="*/ 2851226 h 3609528"/>
              <a:gd name="connsiteX6" fmla="*/ 5220201 w 5273388"/>
              <a:gd name="connsiteY6" fmla="*/ 2877530 h 3609528"/>
              <a:gd name="connsiteX7" fmla="*/ 5204187 w 5273388"/>
              <a:gd name="connsiteY7" fmla="*/ 2887142 h 3609528"/>
              <a:gd name="connsiteX8" fmla="*/ 5200798 w 5273388"/>
              <a:gd name="connsiteY8" fmla="*/ 2891560 h 3609528"/>
              <a:gd name="connsiteX9" fmla="*/ 4206951 w 5273388"/>
              <a:gd name="connsiteY9" fmla="*/ 3179220 h 3609528"/>
              <a:gd name="connsiteX10" fmla="*/ 2487114 w 5273388"/>
              <a:gd name="connsiteY10" fmla="*/ 3607620 h 3609528"/>
              <a:gd name="connsiteX11" fmla="*/ 628718 w 5273388"/>
              <a:gd name="connsiteY11" fmla="*/ 3098753 h 3609528"/>
              <a:gd name="connsiteX12" fmla="*/ 7478 w 5273388"/>
              <a:gd name="connsiteY12" fmla="*/ 1669984 h 3609528"/>
              <a:gd name="connsiteX13" fmla="*/ 840070 w 5273388"/>
              <a:gd name="connsiteY13" fmla="*/ 374196 h 3609528"/>
              <a:gd name="connsiteX14" fmla="*/ 3179526 w 5273388"/>
              <a:gd name="connsiteY14" fmla="*/ 13 h 3609528"/>
              <a:gd name="connsiteX0" fmla="*/ 3179526 w 5273388"/>
              <a:gd name="connsiteY0" fmla="*/ 13 h 3610808"/>
              <a:gd name="connsiteX1" fmla="*/ 3853899 w 5273388"/>
              <a:gd name="connsiteY1" fmla="*/ 59918 h 3610808"/>
              <a:gd name="connsiteX2" fmla="*/ 4979444 w 5273388"/>
              <a:gd name="connsiteY2" fmla="*/ 1297670 h 3610808"/>
              <a:gd name="connsiteX3" fmla="*/ 4900974 w 5273388"/>
              <a:gd name="connsiteY3" fmla="*/ 2238338 h 3610808"/>
              <a:gd name="connsiteX4" fmla="*/ 4816211 w 5273388"/>
              <a:gd name="connsiteY4" fmla="*/ 2647754 h 3610808"/>
              <a:gd name="connsiteX5" fmla="*/ 5255498 w 5273388"/>
              <a:gd name="connsiteY5" fmla="*/ 2851226 h 3610808"/>
              <a:gd name="connsiteX6" fmla="*/ 5220201 w 5273388"/>
              <a:gd name="connsiteY6" fmla="*/ 2877530 h 3610808"/>
              <a:gd name="connsiteX7" fmla="*/ 5204187 w 5273388"/>
              <a:gd name="connsiteY7" fmla="*/ 2887142 h 3610808"/>
              <a:gd name="connsiteX8" fmla="*/ 5200798 w 5273388"/>
              <a:gd name="connsiteY8" fmla="*/ 2891560 h 3610808"/>
              <a:gd name="connsiteX9" fmla="*/ 4206951 w 5273388"/>
              <a:gd name="connsiteY9" fmla="*/ 3179220 h 3610808"/>
              <a:gd name="connsiteX10" fmla="*/ 2487114 w 5273388"/>
              <a:gd name="connsiteY10" fmla="*/ 3607620 h 3610808"/>
              <a:gd name="connsiteX11" fmla="*/ 628718 w 5273388"/>
              <a:gd name="connsiteY11" fmla="*/ 3098753 h 3610808"/>
              <a:gd name="connsiteX12" fmla="*/ 7478 w 5273388"/>
              <a:gd name="connsiteY12" fmla="*/ 1669984 h 3610808"/>
              <a:gd name="connsiteX13" fmla="*/ 840070 w 5273388"/>
              <a:gd name="connsiteY13" fmla="*/ 374196 h 3610808"/>
              <a:gd name="connsiteX14" fmla="*/ 3179526 w 5273388"/>
              <a:gd name="connsiteY14" fmla="*/ 13 h 3610808"/>
              <a:gd name="connsiteX0" fmla="*/ 3179526 w 5273388"/>
              <a:gd name="connsiteY0" fmla="*/ 13 h 3586841"/>
              <a:gd name="connsiteX1" fmla="*/ 3853899 w 5273388"/>
              <a:gd name="connsiteY1" fmla="*/ 59918 h 3586841"/>
              <a:gd name="connsiteX2" fmla="*/ 4979444 w 5273388"/>
              <a:gd name="connsiteY2" fmla="*/ 1297670 h 3586841"/>
              <a:gd name="connsiteX3" fmla="*/ 4900974 w 5273388"/>
              <a:gd name="connsiteY3" fmla="*/ 2238338 h 3586841"/>
              <a:gd name="connsiteX4" fmla="*/ 4816211 w 5273388"/>
              <a:gd name="connsiteY4" fmla="*/ 2647754 h 3586841"/>
              <a:gd name="connsiteX5" fmla="*/ 5255498 w 5273388"/>
              <a:gd name="connsiteY5" fmla="*/ 2851226 h 3586841"/>
              <a:gd name="connsiteX6" fmla="*/ 5220201 w 5273388"/>
              <a:gd name="connsiteY6" fmla="*/ 2877530 h 3586841"/>
              <a:gd name="connsiteX7" fmla="*/ 5204187 w 5273388"/>
              <a:gd name="connsiteY7" fmla="*/ 2887142 h 3586841"/>
              <a:gd name="connsiteX8" fmla="*/ 5200798 w 5273388"/>
              <a:gd name="connsiteY8" fmla="*/ 2891560 h 3586841"/>
              <a:gd name="connsiteX9" fmla="*/ 4206951 w 5273388"/>
              <a:gd name="connsiteY9" fmla="*/ 3179220 h 3586841"/>
              <a:gd name="connsiteX10" fmla="*/ 2532332 w 5273388"/>
              <a:gd name="connsiteY10" fmla="*/ 3582499 h 3586841"/>
              <a:gd name="connsiteX11" fmla="*/ 628718 w 5273388"/>
              <a:gd name="connsiteY11" fmla="*/ 3098753 h 3586841"/>
              <a:gd name="connsiteX12" fmla="*/ 7478 w 5273388"/>
              <a:gd name="connsiteY12" fmla="*/ 1669984 h 3586841"/>
              <a:gd name="connsiteX13" fmla="*/ 840070 w 5273388"/>
              <a:gd name="connsiteY13" fmla="*/ 374196 h 3586841"/>
              <a:gd name="connsiteX14" fmla="*/ 3179526 w 5273388"/>
              <a:gd name="connsiteY14" fmla="*/ 13 h 3586841"/>
              <a:gd name="connsiteX0" fmla="*/ 3179526 w 5273388"/>
              <a:gd name="connsiteY0" fmla="*/ 13 h 3586841"/>
              <a:gd name="connsiteX1" fmla="*/ 3853899 w 5273388"/>
              <a:gd name="connsiteY1" fmla="*/ 59918 h 3586841"/>
              <a:gd name="connsiteX2" fmla="*/ 4979444 w 5273388"/>
              <a:gd name="connsiteY2" fmla="*/ 1297670 h 3586841"/>
              <a:gd name="connsiteX3" fmla="*/ 4900974 w 5273388"/>
              <a:gd name="connsiteY3" fmla="*/ 2238338 h 3586841"/>
              <a:gd name="connsiteX4" fmla="*/ 4816211 w 5273388"/>
              <a:gd name="connsiteY4" fmla="*/ 2647754 h 3586841"/>
              <a:gd name="connsiteX5" fmla="*/ 5255498 w 5273388"/>
              <a:gd name="connsiteY5" fmla="*/ 2851226 h 3586841"/>
              <a:gd name="connsiteX6" fmla="*/ 5220201 w 5273388"/>
              <a:gd name="connsiteY6" fmla="*/ 2877530 h 3586841"/>
              <a:gd name="connsiteX7" fmla="*/ 5204187 w 5273388"/>
              <a:gd name="connsiteY7" fmla="*/ 2887142 h 3586841"/>
              <a:gd name="connsiteX8" fmla="*/ 5200798 w 5273388"/>
              <a:gd name="connsiteY8" fmla="*/ 2891560 h 3586841"/>
              <a:gd name="connsiteX9" fmla="*/ 4206951 w 5273388"/>
              <a:gd name="connsiteY9" fmla="*/ 3179220 h 3586841"/>
              <a:gd name="connsiteX10" fmla="*/ 2532332 w 5273388"/>
              <a:gd name="connsiteY10" fmla="*/ 3582499 h 3586841"/>
              <a:gd name="connsiteX11" fmla="*/ 628718 w 5273388"/>
              <a:gd name="connsiteY11" fmla="*/ 3098753 h 3586841"/>
              <a:gd name="connsiteX12" fmla="*/ 7478 w 5273388"/>
              <a:gd name="connsiteY12" fmla="*/ 1669984 h 3586841"/>
              <a:gd name="connsiteX13" fmla="*/ 624523 w 5273388"/>
              <a:gd name="connsiteY13" fmla="*/ 345622 h 3586841"/>
              <a:gd name="connsiteX14" fmla="*/ 3179526 w 5273388"/>
              <a:gd name="connsiteY14" fmla="*/ 13 h 3586841"/>
              <a:gd name="connsiteX0" fmla="*/ 3190576 w 5284438"/>
              <a:gd name="connsiteY0" fmla="*/ 13 h 3590216"/>
              <a:gd name="connsiteX1" fmla="*/ 3864949 w 5284438"/>
              <a:gd name="connsiteY1" fmla="*/ 59918 h 3590216"/>
              <a:gd name="connsiteX2" fmla="*/ 4990494 w 5284438"/>
              <a:gd name="connsiteY2" fmla="*/ 1297670 h 3590216"/>
              <a:gd name="connsiteX3" fmla="*/ 4912024 w 5284438"/>
              <a:gd name="connsiteY3" fmla="*/ 2238338 h 3590216"/>
              <a:gd name="connsiteX4" fmla="*/ 4827261 w 5284438"/>
              <a:gd name="connsiteY4" fmla="*/ 2647754 h 3590216"/>
              <a:gd name="connsiteX5" fmla="*/ 5266548 w 5284438"/>
              <a:gd name="connsiteY5" fmla="*/ 2851226 h 3590216"/>
              <a:gd name="connsiteX6" fmla="*/ 5231251 w 5284438"/>
              <a:gd name="connsiteY6" fmla="*/ 2877530 h 3590216"/>
              <a:gd name="connsiteX7" fmla="*/ 5215237 w 5284438"/>
              <a:gd name="connsiteY7" fmla="*/ 2887142 h 3590216"/>
              <a:gd name="connsiteX8" fmla="*/ 5211848 w 5284438"/>
              <a:gd name="connsiteY8" fmla="*/ 2891560 h 3590216"/>
              <a:gd name="connsiteX9" fmla="*/ 4218001 w 5284438"/>
              <a:gd name="connsiteY9" fmla="*/ 3179220 h 3590216"/>
              <a:gd name="connsiteX10" fmla="*/ 2543382 w 5284438"/>
              <a:gd name="connsiteY10" fmla="*/ 3582499 h 3590216"/>
              <a:gd name="connsiteX11" fmla="*/ 475272 w 5284438"/>
              <a:gd name="connsiteY11" fmla="*/ 3184475 h 3590216"/>
              <a:gd name="connsiteX12" fmla="*/ 18528 w 5284438"/>
              <a:gd name="connsiteY12" fmla="*/ 1669984 h 3590216"/>
              <a:gd name="connsiteX13" fmla="*/ 635573 w 5284438"/>
              <a:gd name="connsiteY13" fmla="*/ 345622 h 3590216"/>
              <a:gd name="connsiteX14" fmla="*/ 3190576 w 5284438"/>
              <a:gd name="connsiteY14" fmla="*/ 13 h 3590216"/>
              <a:gd name="connsiteX0" fmla="*/ 3179551 w 5273413"/>
              <a:gd name="connsiteY0" fmla="*/ 13 h 3590216"/>
              <a:gd name="connsiteX1" fmla="*/ 3853924 w 5273413"/>
              <a:gd name="connsiteY1" fmla="*/ 59918 h 3590216"/>
              <a:gd name="connsiteX2" fmla="*/ 4979469 w 5273413"/>
              <a:gd name="connsiteY2" fmla="*/ 1297670 h 3590216"/>
              <a:gd name="connsiteX3" fmla="*/ 4900999 w 5273413"/>
              <a:gd name="connsiteY3" fmla="*/ 2238338 h 3590216"/>
              <a:gd name="connsiteX4" fmla="*/ 4816236 w 5273413"/>
              <a:gd name="connsiteY4" fmla="*/ 2647754 h 3590216"/>
              <a:gd name="connsiteX5" fmla="*/ 5255523 w 5273413"/>
              <a:gd name="connsiteY5" fmla="*/ 2851226 h 3590216"/>
              <a:gd name="connsiteX6" fmla="*/ 5220226 w 5273413"/>
              <a:gd name="connsiteY6" fmla="*/ 2877530 h 3590216"/>
              <a:gd name="connsiteX7" fmla="*/ 5204212 w 5273413"/>
              <a:gd name="connsiteY7" fmla="*/ 2887142 h 3590216"/>
              <a:gd name="connsiteX8" fmla="*/ 5200823 w 5273413"/>
              <a:gd name="connsiteY8" fmla="*/ 2891560 h 3590216"/>
              <a:gd name="connsiteX9" fmla="*/ 4206976 w 5273413"/>
              <a:gd name="connsiteY9" fmla="*/ 3179220 h 3590216"/>
              <a:gd name="connsiteX10" fmla="*/ 2532357 w 5273413"/>
              <a:gd name="connsiteY10" fmla="*/ 3582499 h 3590216"/>
              <a:gd name="connsiteX11" fmla="*/ 464247 w 5273413"/>
              <a:gd name="connsiteY11" fmla="*/ 3184475 h 3590216"/>
              <a:gd name="connsiteX12" fmla="*/ 7503 w 5273413"/>
              <a:gd name="connsiteY12" fmla="*/ 1669984 h 3590216"/>
              <a:gd name="connsiteX13" fmla="*/ 624548 w 5273413"/>
              <a:gd name="connsiteY13" fmla="*/ 345622 h 3590216"/>
              <a:gd name="connsiteX14" fmla="*/ 3179551 w 5273413"/>
              <a:gd name="connsiteY14" fmla="*/ 13 h 3590216"/>
              <a:gd name="connsiteX0" fmla="*/ 3179551 w 5273413"/>
              <a:gd name="connsiteY0" fmla="*/ 13 h 3584662"/>
              <a:gd name="connsiteX1" fmla="*/ 3853924 w 5273413"/>
              <a:gd name="connsiteY1" fmla="*/ 59918 h 3584662"/>
              <a:gd name="connsiteX2" fmla="*/ 4979469 w 5273413"/>
              <a:gd name="connsiteY2" fmla="*/ 1297670 h 3584662"/>
              <a:gd name="connsiteX3" fmla="*/ 4900999 w 5273413"/>
              <a:gd name="connsiteY3" fmla="*/ 2238338 h 3584662"/>
              <a:gd name="connsiteX4" fmla="*/ 4816236 w 5273413"/>
              <a:gd name="connsiteY4" fmla="*/ 2647754 h 3584662"/>
              <a:gd name="connsiteX5" fmla="*/ 5255523 w 5273413"/>
              <a:gd name="connsiteY5" fmla="*/ 2851226 h 3584662"/>
              <a:gd name="connsiteX6" fmla="*/ 5220226 w 5273413"/>
              <a:gd name="connsiteY6" fmla="*/ 2877530 h 3584662"/>
              <a:gd name="connsiteX7" fmla="*/ 5204212 w 5273413"/>
              <a:gd name="connsiteY7" fmla="*/ 2887142 h 3584662"/>
              <a:gd name="connsiteX8" fmla="*/ 5200823 w 5273413"/>
              <a:gd name="connsiteY8" fmla="*/ 2891560 h 3584662"/>
              <a:gd name="connsiteX9" fmla="*/ 4206976 w 5273413"/>
              <a:gd name="connsiteY9" fmla="*/ 3179220 h 3584662"/>
              <a:gd name="connsiteX10" fmla="*/ 2532357 w 5273413"/>
              <a:gd name="connsiteY10" fmla="*/ 3582499 h 3584662"/>
              <a:gd name="connsiteX11" fmla="*/ 464247 w 5273413"/>
              <a:gd name="connsiteY11" fmla="*/ 3184475 h 3584662"/>
              <a:gd name="connsiteX12" fmla="*/ 7503 w 5273413"/>
              <a:gd name="connsiteY12" fmla="*/ 1669984 h 3584662"/>
              <a:gd name="connsiteX13" fmla="*/ 624548 w 5273413"/>
              <a:gd name="connsiteY13" fmla="*/ 345622 h 3584662"/>
              <a:gd name="connsiteX14" fmla="*/ 3179551 w 5273413"/>
              <a:gd name="connsiteY14" fmla="*/ 13 h 3584662"/>
              <a:gd name="connsiteX0" fmla="*/ 3181567 w 5275429"/>
              <a:gd name="connsiteY0" fmla="*/ 13 h 3624224"/>
              <a:gd name="connsiteX1" fmla="*/ 3855940 w 5275429"/>
              <a:gd name="connsiteY1" fmla="*/ 59918 h 3624224"/>
              <a:gd name="connsiteX2" fmla="*/ 4981485 w 5275429"/>
              <a:gd name="connsiteY2" fmla="*/ 1297670 h 3624224"/>
              <a:gd name="connsiteX3" fmla="*/ 4903015 w 5275429"/>
              <a:gd name="connsiteY3" fmla="*/ 2238338 h 3624224"/>
              <a:gd name="connsiteX4" fmla="*/ 4818252 w 5275429"/>
              <a:gd name="connsiteY4" fmla="*/ 2647754 h 3624224"/>
              <a:gd name="connsiteX5" fmla="*/ 5257539 w 5275429"/>
              <a:gd name="connsiteY5" fmla="*/ 2851226 h 3624224"/>
              <a:gd name="connsiteX6" fmla="*/ 5222242 w 5275429"/>
              <a:gd name="connsiteY6" fmla="*/ 2877530 h 3624224"/>
              <a:gd name="connsiteX7" fmla="*/ 5206228 w 5275429"/>
              <a:gd name="connsiteY7" fmla="*/ 2887142 h 3624224"/>
              <a:gd name="connsiteX8" fmla="*/ 5202839 w 5275429"/>
              <a:gd name="connsiteY8" fmla="*/ 2891560 h 3624224"/>
              <a:gd name="connsiteX9" fmla="*/ 4208992 w 5275429"/>
              <a:gd name="connsiteY9" fmla="*/ 3179220 h 3624224"/>
              <a:gd name="connsiteX10" fmla="*/ 2534373 w 5275429"/>
              <a:gd name="connsiteY10" fmla="*/ 3582499 h 3624224"/>
              <a:gd name="connsiteX11" fmla="*/ 415212 w 5275429"/>
              <a:gd name="connsiteY11" fmla="*/ 3305915 h 3624224"/>
              <a:gd name="connsiteX12" fmla="*/ 9519 w 5275429"/>
              <a:gd name="connsiteY12" fmla="*/ 1669984 h 3624224"/>
              <a:gd name="connsiteX13" fmla="*/ 626564 w 5275429"/>
              <a:gd name="connsiteY13" fmla="*/ 345622 h 3624224"/>
              <a:gd name="connsiteX14" fmla="*/ 3181567 w 5275429"/>
              <a:gd name="connsiteY14" fmla="*/ 13 h 3624224"/>
              <a:gd name="connsiteX0" fmla="*/ 3181567 w 5275429"/>
              <a:gd name="connsiteY0" fmla="*/ 13 h 3624224"/>
              <a:gd name="connsiteX1" fmla="*/ 3855940 w 5275429"/>
              <a:gd name="connsiteY1" fmla="*/ 59918 h 3624224"/>
              <a:gd name="connsiteX2" fmla="*/ 4981485 w 5275429"/>
              <a:gd name="connsiteY2" fmla="*/ 1297670 h 3624224"/>
              <a:gd name="connsiteX3" fmla="*/ 4903015 w 5275429"/>
              <a:gd name="connsiteY3" fmla="*/ 2238338 h 3624224"/>
              <a:gd name="connsiteX4" fmla="*/ 4818252 w 5275429"/>
              <a:gd name="connsiteY4" fmla="*/ 2647754 h 3624224"/>
              <a:gd name="connsiteX5" fmla="*/ 5257539 w 5275429"/>
              <a:gd name="connsiteY5" fmla="*/ 2851226 h 3624224"/>
              <a:gd name="connsiteX6" fmla="*/ 5222242 w 5275429"/>
              <a:gd name="connsiteY6" fmla="*/ 2877530 h 3624224"/>
              <a:gd name="connsiteX7" fmla="*/ 5206228 w 5275429"/>
              <a:gd name="connsiteY7" fmla="*/ 2887142 h 3624224"/>
              <a:gd name="connsiteX8" fmla="*/ 5202839 w 5275429"/>
              <a:gd name="connsiteY8" fmla="*/ 2891560 h 3624224"/>
              <a:gd name="connsiteX9" fmla="*/ 4208992 w 5275429"/>
              <a:gd name="connsiteY9" fmla="*/ 3179220 h 3624224"/>
              <a:gd name="connsiteX10" fmla="*/ 2534373 w 5275429"/>
              <a:gd name="connsiteY10" fmla="*/ 3582499 h 3624224"/>
              <a:gd name="connsiteX11" fmla="*/ 415212 w 5275429"/>
              <a:gd name="connsiteY11" fmla="*/ 3305915 h 3624224"/>
              <a:gd name="connsiteX12" fmla="*/ 9519 w 5275429"/>
              <a:gd name="connsiteY12" fmla="*/ 1669984 h 3624224"/>
              <a:gd name="connsiteX13" fmla="*/ 626564 w 5275429"/>
              <a:gd name="connsiteY13" fmla="*/ 345622 h 3624224"/>
              <a:gd name="connsiteX14" fmla="*/ 3181567 w 5275429"/>
              <a:gd name="connsiteY14" fmla="*/ 13 h 3624224"/>
              <a:gd name="connsiteX0" fmla="*/ 3181567 w 5275429"/>
              <a:gd name="connsiteY0" fmla="*/ 9 h 3624220"/>
              <a:gd name="connsiteX1" fmla="*/ 3855940 w 5275429"/>
              <a:gd name="connsiteY1" fmla="*/ 59914 h 3624220"/>
              <a:gd name="connsiteX2" fmla="*/ 4981485 w 5275429"/>
              <a:gd name="connsiteY2" fmla="*/ 1297666 h 3624220"/>
              <a:gd name="connsiteX3" fmla="*/ 4903015 w 5275429"/>
              <a:gd name="connsiteY3" fmla="*/ 2238334 h 3624220"/>
              <a:gd name="connsiteX4" fmla="*/ 4818252 w 5275429"/>
              <a:gd name="connsiteY4" fmla="*/ 2647750 h 3624220"/>
              <a:gd name="connsiteX5" fmla="*/ 5257539 w 5275429"/>
              <a:gd name="connsiteY5" fmla="*/ 2851222 h 3624220"/>
              <a:gd name="connsiteX6" fmla="*/ 5222242 w 5275429"/>
              <a:gd name="connsiteY6" fmla="*/ 2877526 h 3624220"/>
              <a:gd name="connsiteX7" fmla="*/ 5206228 w 5275429"/>
              <a:gd name="connsiteY7" fmla="*/ 2887138 h 3624220"/>
              <a:gd name="connsiteX8" fmla="*/ 5202839 w 5275429"/>
              <a:gd name="connsiteY8" fmla="*/ 2891556 h 3624220"/>
              <a:gd name="connsiteX9" fmla="*/ 4208992 w 5275429"/>
              <a:gd name="connsiteY9" fmla="*/ 3179216 h 3624220"/>
              <a:gd name="connsiteX10" fmla="*/ 2534373 w 5275429"/>
              <a:gd name="connsiteY10" fmla="*/ 3582495 h 3624220"/>
              <a:gd name="connsiteX11" fmla="*/ 415212 w 5275429"/>
              <a:gd name="connsiteY11" fmla="*/ 3305911 h 3624220"/>
              <a:gd name="connsiteX12" fmla="*/ 9519 w 5275429"/>
              <a:gd name="connsiteY12" fmla="*/ 1669980 h 3624220"/>
              <a:gd name="connsiteX13" fmla="*/ 626564 w 5275429"/>
              <a:gd name="connsiteY13" fmla="*/ 345618 h 3624220"/>
              <a:gd name="connsiteX14" fmla="*/ 3181567 w 5275429"/>
              <a:gd name="connsiteY14" fmla="*/ 9 h 3624220"/>
              <a:gd name="connsiteX0" fmla="*/ 3181567 w 5275429"/>
              <a:gd name="connsiteY0" fmla="*/ 9 h 3707944"/>
              <a:gd name="connsiteX1" fmla="*/ 3855940 w 5275429"/>
              <a:gd name="connsiteY1" fmla="*/ 59914 h 3707944"/>
              <a:gd name="connsiteX2" fmla="*/ 4981485 w 5275429"/>
              <a:gd name="connsiteY2" fmla="*/ 1297666 h 3707944"/>
              <a:gd name="connsiteX3" fmla="*/ 4903015 w 5275429"/>
              <a:gd name="connsiteY3" fmla="*/ 2238334 h 3707944"/>
              <a:gd name="connsiteX4" fmla="*/ 4818252 w 5275429"/>
              <a:gd name="connsiteY4" fmla="*/ 2647750 h 3707944"/>
              <a:gd name="connsiteX5" fmla="*/ 5257539 w 5275429"/>
              <a:gd name="connsiteY5" fmla="*/ 2851222 h 3707944"/>
              <a:gd name="connsiteX6" fmla="*/ 5222242 w 5275429"/>
              <a:gd name="connsiteY6" fmla="*/ 2877526 h 3707944"/>
              <a:gd name="connsiteX7" fmla="*/ 5206228 w 5275429"/>
              <a:gd name="connsiteY7" fmla="*/ 2887138 h 3707944"/>
              <a:gd name="connsiteX8" fmla="*/ 5202839 w 5275429"/>
              <a:gd name="connsiteY8" fmla="*/ 2891556 h 3707944"/>
              <a:gd name="connsiteX9" fmla="*/ 4208992 w 5275429"/>
              <a:gd name="connsiteY9" fmla="*/ 3179216 h 3707944"/>
              <a:gd name="connsiteX10" fmla="*/ 2540045 w 5275429"/>
              <a:gd name="connsiteY10" fmla="*/ 3696792 h 3707944"/>
              <a:gd name="connsiteX11" fmla="*/ 415212 w 5275429"/>
              <a:gd name="connsiteY11" fmla="*/ 3305911 h 3707944"/>
              <a:gd name="connsiteX12" fmla="*/ 9519 w 5275429"/>
              <a:gd name="connsiteY12" fmla="*/ 1669980 h 3707944"/>
              <a:gd name="connsiteX13" fmla="*/ 626564 w 5275429"/>
              <a:gd name="connsiteY13" fmla="*/ 345618 h 3707944"/>
              <a:gd name="connsiteX14" fmla="*/ 3181567 w 5275429"/>
              <a:gd name="connsiteY14" fmla="*/ 9 h 3707944"/>
              <a:gd name="connsiteX0" fmla="*/ 3181567 w 5275429"/>
              <a:gd name="connsiteY0" fmla="*/ 9 h 3720030"/>
              <a:gd name="connsiteX1" fmla="*/ 3855940 w 5275429"/>
              <a:gd name="connsiteY1" fmla="*/ 59914 h 3720030"/>
              <a:gd name="connsiteX2" fmla="*/ 4981485 w 5275429"/>
              <a:gd name="connsiteY2" fmla="*/ 1297666 h 3720030"/>
              <a:gd name="connsiteX3" fmla="*/ 4903015 w 5275429"/>
              <a:gd name="connsiteY3" fmla="*/ 2238334 h 3720030"/>
              <a:gd name="connsiteX4" fmla="*/ 4818252 w 5275429"/>
              <a:gd name="connsiteY4" fmla="*/ 2647750 h 3720030"/>
              <a:gd name="connsiteX5" fmla="*/ 5257539 w 5275429"/>
              <a:gd name="connsiteY5" fmla="*/ 2851222 h 3720030"/>
              <a:gd name="connsiteX6" fmla="*/ 5222242 w 5275429"/>
              <a:gd name="connsiteY6" fmla="*/ 2877526 h 3720030"/>
              <a:gd name="connsiteX7" fmla="*/ 5206228 w 5275429"/>
              <a:gd name="connsiteY7" fmla="*/ 2887138 h 3720030"/>
              <a:gd name="connsiteX8" fmla="*/ 5202839 w 5275429"/>
              <a:gd name="connsiteY8" fmla="*/ 2891556 h 3720030"/>
              <a:gd name="connsiteX9" fmla="*/ 4208992 w 5275429"/>
              <a:gd name="connsiteY9" fmla="*/ 3179216 h 3720030"/>
              <a:gd name="connsiteX10" fmla="*/ 2540045 w 5275429"/>
              <a:gd name="connsiteY10" fmla="*/ 3696792 h 3720030"/>
              <a:gd name="connsiteX11" fmla="*/ 415212 w 5275429"/>
              <a:gd name="connsiteY11" fmla="*/ 3305911 h 3720030"/>
              <a:gd name="connsiteX12" fmla="*/ 9519 w 5275429"/>
              <a:gd name="connsiteY12" fmla="*/ 1669980 h 3720030"/>
              <a:gd name="connsiteX13" fmla="*/ 626564 w 5275429"/>
              <a:gd name="connsiteY13" fmla="*/ 345618 h 3720030"/>
              <a:gd name="connsiteX14" fmla="*/ 3181567 w 5275429"/>
              <a:gd name="connsiteY14" fmla="*/ 9 h 3720030"/>
              <a:gd name="connsiteX0" fmla="*/ 3181567 w 5275429"/>
              <a:gd name="connsiteY0" fmla="*/ 9 h 3711433"/>
              <a:gd name="connsiteX1" fmla="*/ 3855940 w 5275429"/>
              <a:gd name="connsiteY1" fmla="*/ 59914 h 3711433"/>
              <a:gd name="connsiteX2" fmla="*/ 4981485 w 5275429"/>
              <a:gd name="connsiteY2" fmla="*/ 1297666 h 3711433"/>
              <a:gd name="connsiteX3" fmla="*/ 4903015 w 5275429"/>
              <a:gd name="connsiteY3" fmla="*/ 2238334 h 3711433"/>
              <a:gd name="connsiteX4" fmla="*/ 4818252 w 5275429"/>
              <a:gd name="connsiteY4" fmla="*/ 2647750 h 3711433"/>
              <a:gd name="connsiteX5" fmla="*/ 5257539 w 5275429"/>
              <a:gd name="connsiteY5" fmla="*/ 2851222 h 3711433"/>
              <a:gd name="connsiteX6" fmla="*/ 5222242 w 5275429"/>
              <a:gd name="connsiteY6" fmla="*/ 2877526 h 3711433"/>
              <a:gd name="connsiteX7" fmla="*/ 5206228 w 5275429"/>
              <a:gd name="connsiteY7" fmla="*/ 2887138 h 3711433"/>
              <a:gd name="connsiteX8" fmla="*/ 5202839 w 5275429"/>
              <a:gd name="connsiteY8" fmla="*/ 2891556 h 3711433"/>
              <a:gd name="connsiteX9" fmla="*/ 4350799 w 5275429"/>
              <a:gd name="connsiteY9" fmla="*/ 3129212 h 3711433"/>
              <a:gd name="connsiteX10" fmla="*/ 2540045 w 5275429"/>
              <a:gd name="connsiteY10" fmla="*/ 3696792 h 3711433"/>
              <a:gd name="connsiteX11" fmla="*/ 415212 w 5275429"/>
              <a:gd name="connsiteY11" fmla="*/ 3305911 h 3711433"/>
              <a:gd name="connsiteX12" fmla="*/ 9519 w 5275429"/>
              <a:gd name="connsiteY12" fmla="*/ 1669980 h 3711433"/>
              <a:gd name="connsiteX13" fmla="*/ 626564 w 5275429"/>
              <a:gd name="connsiteY13" fmla="*/ 345618 h 3711433"/>
              <a:gd name="connsiteX14" fmla="*/ 3181567 w 5275429"/>
              <a:gd name="connsiteY14" fmla="*/ 9 h 3711433"/>
              <a:gd name="connsiteX0" fmla="*/ 3181567 w 5275429"/>
              <a:gd name="connsiteY0" fmla="*/ 9 h 3699703"/>
              <a:gd name="connsiteX1" fmla="*/ 3855940 w 5275429"/>
              <a:gd name="connsiteY1" fmla="*/ 59914 h 3699703"/>
              <a:gd name="connsiteX2" fmla="*/ 4981485 w 5275429"/>
              <a:gd name="connsiteY2" fmla="*/ 1297666 h 3699703"/>
              <a:gd name="connsiteX3" fmla="*/ 4903015 w 5275429"/>
              <a:gd name="connsiteY3" fmla="*/ 2238334 h 3699703"/>
              <a:gd name="connsiteX4" fmla="*/ 4818252 w 5275429"/>
              <a:gd name="connsiteY4" fmla="*/ 2647750 h 3699703"/>
              <a:gd name="connsiteX5" fmla="*/ 5257539 w 5275429"/>
              <a:gd name="connsiteY5" fmla="*/ 2851222 h 3699703"/>
              <a:gd name="connsiteX6" fmla="*/ 5222242 w 5275429"/>
              <a:gd name="connsiteY6" fmla="*/ 2877526 h 3699703"/>
              <a:gd name="connsiteX7" fmla="*/ 5206228 w 5275429"/>
              <a:gd name="connsiteY7" fmla="*/ 2887138 h 3699703"/>
              <a:gd name="connsiteX8" fmla="*/ 5202839 w 5275429"/>
              <a:gd name="connsiteY8" fmla="*/ 2891556 h 3699703"/>
              <a:gd name="connsiteX9" fmla="*/ 4350799 w 5275429"/>
              <a:gd name="connsiteY9" fmla="*/ 3129212 h 3699703"/>
              <a:gd name="connsiteX10" fmla="*/ 2540045 w 5275429"/>
              <a:gd name="connsiteY10" fmla="*/ 3696792 h 3699703"/>
              <a:gd name="connsiteX11" fmla="*/ 415212 w 5275429"/>
              <a:gd name="connsiteY11" fmla="*/ 3305911 h 3699703"/>
              <a:gd name="connsiteX12" fmla="*/ 9519 w 5275429"/>
              <a:gd name="connsiteY12" fmla="*/ 1669980 h 3699703"/>
              <a:gd name="connsiteX13" fmla="*/ 626564 w 5275429"/>
              <a:gd name="connsiteY13" fmla="*/ 345618 h 3699703"/>
              <a:gd name="connsiteX14" fmla="*/ 3181567 w 5275429"/>
              <a:gd name="connsiteY14" fmla="*/ 9 h 3699703"/>
              <a:gd name="connsiteX0" fmla="*/ 3181567 w 5275429"/>
              <a:gd name="connsiteY0" fmla="*/ 9 h 3687325"/>
              <a:gd name="connsiteX1" fmla="*/ 3855940 w 5275429"/>
              <a:gd name="connsiteY1" fmla="*/ 59914 h 3687325"/>
              <a:gd name="connsiteX2" fmla="*/ 4981485 w 5275429"/>
              <a:gd name="connsiteY2" fmla="*/ 1297666 h 3687325"/>
              <a:gd name="connsiteX3" fmla="*/ 4903015 w 5275429"/>
              <a:gd name="connsiteY3" fmla="*/ 2238334 h 3687325"/>
              <a:gd name="connsiteX4" fmla="*/ 4818252 w 5275429"/>
              <a:gd name="connsiteY4" fmla="*/ 2647750 h 3687325"/>
              <a:gd name="connsiteX5" fmla="*/ 5257539 w 5275429"/>
              <a:gd name="connsiteY5" fmla="*/ 2851222 h 3687325"/>
              <a:gd name="connsiteX6" fmla="*/ 5222242 w 5275429"/>
              <a:gd name="connsiteY6" fmla="*/ 2877526 h 3687325"/>
              <a:gd name="connsiteX7" fmla="*/ 5206228 w 5275429"/>
              <a:gd name="connsiteY7" fmla="*/ 2887138 h 3687325"/>
              <a:gd name="connsiteX8" fmla="*/ 5202839 w 5275429"/>
              <a:gd name="connsiteY8" fmla="*/ 2891556 h 3687325"/>
              <a:gd name="connsiteX9" fmla="*/ 4350799 w 5275429"/>
              <a:gd name="connsiteY9" fmla="*/ 3129212 h 3687325"/>
              <a:gd name="connsiteX10" fmla="*/ 2766936 w 5275429"/>
              <a:gd name="connsiteY10" fmla="*/ 3682505 h 3687325"/>
              <a:gd name="connsiteX11" fmla="*/ 415212 w 5275429"/>
              <a:gd name="connsiteY11" fmla="*/ 3305911 h 3687325"/>
              <a:gd name="connsiteX12" fmla="*/ 9519 w 5275429"/>
              <a:gd name="connsiteY12" fmla="*/ 1669980 h 3687325"/>
              <a:gd name="connsiteX13" fmla="*/ 626564 w 5275429"/>
              <a:gd name="connsiteY13" fmla="*/ 345618 h 3687325"/>
              <a:gd name="connsiteX14" fmla="*/ 3181567 w 5275429"/>
              <a:gd name="connsiteY14" fmla="*/ 9 h 3687325"/>
              <a:gd name="connsiteX0" fmla="*/ 3181567 w 5275429"/>
              <a:gd name="connsiteY0" fmla="*/ 9 h 3711953"/>
              <a:gd name="connsiteX1" fmla="*/ 3855940 w 5275429"/>
              <a:gd name="connsiteY1" fmla="*/ 59914 h 3711953"/>
              <a:gd name="connsiteX2" fmla="*/ 4981485 w 5275429"/>
              <a:gd name="connsiteY2" fmla="*/ 1297666 h 3711953"/>
              <a:gd name="connsiteX3" fmla="*/ 4903015 w 5275429"/>
              <a:gd name="connsiteY3" fmla="*/ 2238334 h 3711953"/>
              <a:gd name="connsiteX4" fmla="*/ 4818252 w 5275429"/>
              <a:gd name="connsiteY4" fmla="*/ 2647750 h 3711953"/>
              <a:gd name="connsiteX5" fmla="*/ 5257539 w 5275429"/>
              <a:gd name="connsiteY5" fmla="*/ 2851222 h 3711953"/>
              <a:gd name="connsiteX6" fmla="*/ 5222242 w 5275429"/>
              <a:gd name="connsiteY6" fmla="*/ 2877526 h 3711953"/>
              <a:gd name="connsiteX7" fmla="*/ 5206228 w 5275429"/>
              <a:gd name="connsiteY7" fmla="*/ 2887138 h 3711953"/>
              <a:gd name="connsiteX8" fmla="*/ 5202839 w 5275429"/>
              <a:gd name="connsiteY8" fmla="*/ 2891556 h 3711953"/>
              <a:gd name="connsiteX9" fmla="*/ 4350799 w 5275429"/>
              <a:gd name="connsiteY9" fmla="*/ 3129212 h 3711953"/>
              <a:gd name="connsiteX10" fmla="*/ 2766936 w 5275429"/>
              <a:gd name="connsiteY10" fmla="*/ 3682505 h 3711953"/>
              <a:gd name="connsiteX11" fmla="*/ 415212 w 5275429"/>
              <a:gd name="connsiteY11" fmla="*/ 3305911 h 3711953"/>
              <a:gd name="connsiteX12" fmla="*/ 9519 w 5275429"/>
              <a:gd name="connsiteY12" fmla="*/ 1669980 h 3711953"/>
              <a:gd name="connsiteX13" fmla="*/ 626564 w 5275429"/>
              <a:gd name="connsiteY13" fmla="*/ 345618 h 3711953"/>
              <a:gd name="connsiteX14" fmla="*/ 3181567 w 5275429"/>
              <a:gd name="connsiteY14" fmla="*/ 9 h 3711953"/>
              <a:gd name="connsiteX0" fmla="*/ 3181567 w 5275429"/>
              <a:gd name="connsiteY0" fmla="*/ 9 h 3711953"/>
              <a:gd name="connsiteX1" fmla="*/ 3855940 w 5275429"/>
              <a:gd name="connsiteY1" fmla="*/ 59914 h 3711953"/>
              <a:gd name="connsiteX2" fmla="*/ 4981485 w 5275429"/>
              <a:gd name="connsiteY2" fmla="*/ 1297666 h 3711953"/>
              <a:gd name="connsiteX3" fmla="*/ 4903015 w 5275429"/>
              <a:gd name="connsiteY3" fmla="*/ 2238334 h 3711953"/>
              <a:gd name="connsiteX4" fmla="*/ 4818252 w 5275429"/>
              <a:gd name="connsiteY4" fmla="*/ 2647750 h 3711953"/>
              <a:gd name="connsiteX5" fmla="*/ 5257539 w 5275429"/>
              <a:gd name="connsiteY5" fmla="*/ 2851222 h 3711953"/>
              <a:gd name="connsiteX6" fmla="*/ 5222242 w 5275429"/>
              <a:gd name="connsiteY6" fmla="*/ 2877526 h 3711953"/>
              <a:gd name="connsiteX7" fmla="*/ 5206228 w 5275429"/>
              <a:gd name="connsiteY7" fmla="*/ 2887138 h 3711953"/>
              <a:gd name="connsiteX8" fmla="*/ 5202839 w 5275429"/>
              <a:gd name="connsiteY8" fmla="*/ 2891556 h 3711953"/>
              <a:gd name="connsiteX9" fmla="*/ 4350799 w 5275429"/>
              <a:gd name="connsiteY9" fmla="*/ 3129212 h 3711953"/>
              <a:gd name="connsiteX10" fmla="*/ 2766936 w 5275429"/>
              <a:gd name="connsiteY10" fmla="*/ 3682505 h 3711953"/>
              <a:gd name="connsiteX11" fmla="*/ 415212 w 5275429"/>
              <a:gd name="connsiteY11" fmla="*/ 3305911 h 3711953"/>
              <a:gd name="connsiteX12" fmla="*/ 9519 w 5275429"/>
              <a:gd name="connsiteY12" fmla="*/ 1669980 h 3711953"/>
              <a:gd name="connsiteX13" fmla="*/ 626564 w 5275429"/>
              <a:gd name="connsiteY13" fmla="*/ 345618 h 3711953"/>
              <a:gd name="connsiteX14" fmla="*/ 3181567 w 5275429"/>
              <a:gd name="connsiteY14" fmla="*/ 9 h 3711953"/>
              <a:gd name="connsiteX0" fmla="*/ 3181567 w 5275429"/>
              <a:gd name="connsiteY0" fmla="*/ 9 h 3704177"/>
              <a:gd name="connsiteX1" fmla="*/ 3855940 w 5275429"/>
              <a:gd name="connsiteY1" fmla="*/ 59914 h 3704177"/>
              <a:gd name="connsiteX2" fmla="*/ 4981485 w 5275429"/>
              <a:gd name="connsiteY2" fmla="*/ 1297666 h 3704177"/>
              <a:gd name="connsiteX3" fmla="*/ 4903015 w 5275429"/>
              <a:gd name="connsiteY3" fmla="*/ 2238334 h 3704177"/>
              <a:gd name="connsiteX4" fmla="*/ 4818252 w 5275429"/>
              <a:gd name="connsiteY4" fmla="*/ 2647750 h 3704177"/>
              <a:gd name="connsiteX5" fmla="*/ 5257539 w 5275429"/>
              <a:gd name="connsiteY5" fmla="*/ 2851222 h 3704177"/>
              <a:gd name="connsiteX6" fmla="*/ 5222242 w 5275429"/>
              <a:gd name="connsiteY6" fmla="*/ 2877526 h 3704177"/>
              <a:gd name="connsiteX7" fmla="*/ 5206228 w 5275429"/>
              <a:gd name="connsiteY7" fmla="*/ 2887138 h 3704177"/>
              <a:gd name="connsiteX8" fmla="*/ 5202839 w 5275429"/>
              <a:gd name="connsiteY8" fmla="*/ 2891556 h 3704177"/>
              <a:gd name="connsiteX9" fmla="*/ 4464244 w 5275429"/>
              <a:gd name="connsiteY9" fmla="*/ 3064921 h 3704177"/>
              <a:gd name="connsiteX10" fmla="*/ 2766936 w 5275429"/>
              <a:gd name="connsiteY10" fmla="*/ 3682505 h 3704177"/>
              <a:gd name="connsiteX11" fmla="*/ 415212 w 5275429"/>
              <a:gd name="connsiteY11" fmla="*/ 3305911 h 3704177"/>
              <a:gd name="connsiteX12" fmla="*/ 9519 w 5275429"/>
              <a:gd name="connsiteY12" fmla="*/ 1669980 h 3704177"/>
              <a:gd name="connsiteX13" fmla="*/ 626564 w 5275429"/>
              <a:gd name="connsiteY13" fmla="*/ 345618 h 3704177"/>
              <a:gd name="connsiteX14" fmla="*/ 3181567 w 5275429"/>
              <a:gd name="connsiteY14" fmla="*/ 9 h 3704177"/>
              <a:gd name="connsiteX0" fmla="*/ 3181567 w 5275429"/>
              <a:gd name="connsiteY0" fmla="*/ 9 h 3704177"/>
              <a:gd name="connsiteX1" fmla="*/ 3855940 w 5275429"/>
              <a:gd name="connsiteY1" fmla="*/ 59914 h 3704177"/>
              <a:gd name="connsiteX2" fmla="*/ 4981485 w 5275429"/>
              <a:gd name="connsiteY2" fmla="*/ 1297666 h 3704177"/>
              <a:gd name="connsiteX3" fmla="*/ 4903015 w 5275429"/>
              <a:gd name="connsiteY3" fmla="*/ 2238334 h 3704177"/>
              <a:gd name="connsiteX4" fmla="*/ 4818252 w 5275429"/>
              <a:gd name="connsiteY4" fmla="*/ 2647750 h 3704177"/>
              <a:gd name="connsiteX5" fmla="*/ 5257539 w 5275429"/>
              <a:gd name="connsiteY5" fmla="*/ 2851222 h 3704177"/>
              <a:gd name="connsiteX6" fmla="*/ 5222242 w 5275429"/>
              <a:gd name="connsiteY6" fmla="*/ 2877526 h 3704177"/>
              <a:gd name="connsiteX7" fmla="*/ 5206228 w 5275429"/>
              <a:gd name="connsiteY7" fmla="*/ 2887138 h 3704177"/>
              <a:gd name="connsiteX8" fmla="*/ 5202839 w 5275429"/>
              <a:gd name="connsiteY8" fmla="*/ 2891556 h 3704177"/>
              <a:gd name="connsiteX9" fmla="*/ 4464244 w 5275429"/>
              <a:gd name="connsiteY9" fmla="*/ 3064921 h 3704177"/>
              <a:gd name="connsiteX10" fmla="*/ 2766936 w 5275429"/>
              <a:gd name="connsiteY10" fmla="*/ 3682505 h 3704177"/>
              <a:gd name="connsiteX11" fmla="*/ 415212 w 5275429"/>
              <a:gd name="connsiteY11" fmla="*/ 3305911 h 3704177"/>
              <a:gd name="connsiteX12" fmla="*/ 9519 w 5275429"/>
              <a:gd name="connsiteY12" fmla="*/ 1669980 h 3704177"/>
              <a:gd name="connsiteX13" fmla="*/ 626564 w 5275429"/>
              <a:gd name="connsiteY13" fmla="*/ 345618 h 3704177"/>
              <a:gd name="connsiteX14" fmla="*/ 3181567 w 5275429"/>
              <a:gd name="connsiteY14" fmla="*/ 9 h 3704177"/>
              <a:gd name="connsiteX0" fmla="*/ 3181567 w 5275429"/>
              <a:gd name="connsiteY0" fmla="*/ 9 h 3701080"/>
              <a:gd name="connsiteX1" fmla="*/ 3855940 w 5275429"/>
              <a:gd name="connsiteY1" fmla="*/ 59914 h 3701080"/>
              <a:gd name="connsiteX2" fmla="*/ 4981485 w 5275429"/>
              <a:gd name="connsiteY2" fmla="*/ 1297666 h 3701080"/>
              <a:gd name="connsiteX3" fmla="*/ 4903015 w 5275429"/>
              <a:gd name="connsiteY3" fmla="*/ 2238334 h 3701080"/>
              <a:gd name="connsiteX4" fmla="*/ 4818252 w 5275429"/>
              <a:gd name="connsiteY4" fmla="*/ 2647750 h 3701080"/>
              <a:gd name="connsiteX5" fmla="*/ 5257539 w 5275429"/>
              <a:gd name="connsiteY5" fmla="*/ 2851222 h 3701080"/>
              <a:gd name="connsiteX6" fmla="*/ 5222242 w 5275429"/>
              <a:gd name="connsiteY6" fmla="*/ 2877526 h 3701080"/>
              <a:gd name="connsiteX7" fmla="*/ 5206228 w 5275429"/>
              <a:gd name="connsiteY7" fmla="*/ 2887138 h 3701080"/>
              <a:gd name="connsiteX8" fmla="*/ 5202839 w 5275429"/>
              <a:gd name="connsiteY8" fmla="*/ 2891556 h 3701080"/>
              <a:gd name="connsiteX9" fmla="*/ 4475589 w 5275429"/>
              <a:gd name="connsiteY9" fmla="*/ 3107782 h 3701080"/>
              <a:gd name="connsiteX10" fmla="*/ 2766936 w 5275429"/>
              <a:gd name="connsiteY10" fmla="*/ 3682505 h 3701080"/>
              <a:gd name="connsiteX11" fmla="*/ 415212 w 5275429"/>
              <a:gd name="connsiteY11" fmla="*/ 3305911 h 3701080"/>
              <a:gd name="connsiteX12" fmla="*/ 9519 w 5275429"/>
              <a:gd name="connsiteY12" fmla="*/ 1669980 h 3701080"/>
              <a:gd name="connsiteX13" fmla="*/ 626564 w 5275429"/>
              <a:gd name="connsiteY13" fmla="*/ 345618 h 3701080"/>
              <a:gd name="connsiteX14" fmla="*/ 3181567 w 5275429"/>
              <a:gd name="connsiteY14" fmla="*/ 9 h 3701080"/>
              <a:gd name="connsiteX0" fmla="*/ 3181567 w 5275429"/>
              <a:gd name="connsiteY0" fmla="*/ 9 h 3701080"/>
              <a:gd name="connsiteX1" fmla="*/ 3855940 w 5275429"/>
              <a:gd name="connsiteY1" fmla="*/ 59914 h 3701080"/>
              <a:gd name="connsiteX2" fmla="*/ 4981485 w 5275429"/>
              <a:gd name="connsiteY2" fmla="*/ 1297666 h 3701080"/>
              <a:gd name="connsiteX3" fmla="*/ 4903015 w 5275429"/>
              <a:gd name="connsiteY3" fmla="*/ 2238334 h 3701080"/>
              <a:gd name="connsiteX4" fmla="*/ 4818252 w 5275429"/>
              <a:gd name="connsiteY4" fmla="*/ 2647750 h 3701080"/>
              <a:gd name="connsiteX5" fmla="*/ 5257539 w 5275429"/>
              <a:gd name="connsiteY5" fmla="*/ 2851222 h 3701080"/>
              <a:gd name="connsiteX6" fmla="*/ 5222242 w 5275429"/>
              <a:gd name="connsiteY6" fmla="*/ 2877526 h 3701080"/>
              <a:gd name="connsiteX7" fmla="*/ 5206228 w 5275429"/>
              <a:gd name="connsiteY7" fmla="*/ 2887138 h 3701080"/>
              <a:gd name="connsiteX8" fmla="*/ 5202839 w 5275429"/>
              <a:gd name="connsiteY8" fmla="*/ 2891556 h 3701080"/>
              <a:gd name="connsiteX9" fmla="*/ 4475589 w 5275429"/>
              <a:gd name="connsiteY9" fmla="*/ 3107782 h 3701080"/>
              <a:gd name="connsiteX10" fmla="*/ 2766936 w 5275429"/>
              <a:gd name="connsiteY10" fmla="*/ 3682505 h 3701080"/>
              <a:gd name="connsiteX11" fmla="*/ 415212 w 5275429"/>
              <a:gd name="connsiteY11" fmla="*/ 3305911 h 3701080"/>
              <a:gd name="connsiteX12" fmla="*/ 9519 w 5275429"/>
              <a:gd name="connsiteY12" fmla="*/ 1669980 h 3701080"/>
              <a:gd name="connsiteX13" fmla="*/ 626564 w 5275429"/>
              <a:gd name="connsiteY13" fmla="*/ 345618 h 3701080"/>
              <a:gd name="connsiteX14" fmla="*/ 3181567 w 5275429"/>
              <a:gd name="connsiteY14" fmla="*/ 9 h 3701080"/>
              <a:gd name="connsiteX0" fmla="*/ 3181567 w 5281650"/>
              <a:gd name="connsiteY0" fmla="*/ 9 h 3701080"/>
              <a:gd name="connsiteX1" fmla="*/ 3855940 w 5281650"/>
              <a:gd name="connsiteY1" fmla="*/ 59914 h 3701080"/>
              <a:gd name="connsiteX2" fmla="*/ 4981485 w 5281650"/>
              <a:gd name="connsiteY2" fmla="*/ 1297666 h 3701080"/>
              <a:gd name="connsiteX3" fmla="*/ 4903015 w 5281650"/>
              <a:gd name="connsiteY3" fmla="*/ 2238334 h 3701080"/>
              <a:gd name="connsiteX4" fmla="*/ 4829597 w 5281650"/>
              <a:gd name="connsiteY4" fmla="*/ 2583458 h 3701080"/>
              <a:gd name="connsiteX5" fmla="*/ 5257539 w 5281650"/>
              <a:gd name="connsiteY5" fmla="*/ 2851222 h 3701080"/>
              <a:gd name="connsiteX6" fmla="*/ 5222242 w 5281650"/>
              <a:gd name="connsiteY6" fmla="*/ 2877526 h 3701080"/>
              <a:gd name="connsiteX7" fmla="*/ 5206228 w 5281650"/>
              <a:gd name="connsiteY7" fmla="*/ 2887138 h 3701080"/>
              <a:gd name="connsiteX8" fmla="*/ 5202839 w 5281650"/>
              <a:gd name="connsiteY8" fmla="*/ 2891556 h 3701080"/>
              <a:gd name="connsiteX9" fmla="*/ 4475589 w 5281650"/>
              <a:gd name="connsiteY9" fmla="*/ 3107782 h 3701080"/>
              <a:gd name="connsiteX10" fmla="*/ 2766936 w 5281650"/>
              <a:gd name="connsiteY10" fmla="*/ 3682505 h 3701080"/>
              <a:gd name="connsiteX11" fmla="*/ 415212 w 5281650"/>
              <a:gd name="connsiteY11" fmla="*/ 3305911 h 3701080"/>
              <a:gd name="connsiteX12" fmla="*/ 9519 w 5281650"/>
              <a:gd name="connsiteY12" fmla="*/ 1669980 h 3701080"/>
              <a:gd name="connsiteX13" fmla="*/ 626564 w 5281650"/>
              <a:gd name="connsiteY13" fmla="*/ 345618 h 3701080"/>
              <a:gd name="connsiteX14" fmla="*/ 3181567 w 5281650"/>
              <a:gd name="connsiteY14"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03015 w 5222242"/>
              <a:gd name="connsiteY3" fmla="*/ 2238334 h 3701080"/>
              <a:gd name="connsiteX4" fmla="*/ 4829597 w 5222242"/>
              <a:gd name="connsiteY4" fmla="*/ 2583458 h 3701080"/>
              <a:gd name="connsiteX5" fmla="*/ 5222242 w 5222242"/>
              <a:gd name="connsiteY5" fmla="*/ 2877526 h 3701080"/>
              <a:gd name="connsiteX6" fmla="*/ 5206228 w 5222242"/>
              <a:gd name="connsiteY6" fmla="*/ 288713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03015 w 5222242"/>
              <a:gd name="connsiteY3" fmla="*/ 2238334 h 3701080"/>
              <a:gd name="connsiteX4" fmla="*/ 4829597 w 5222242"/>
              <a:gd name="connsiteY4" fmla="*/ 2583458 h 3701080"/>
              <a:gd name="connsiteX5" fmla="*/ 5222242 w 5222242"/>
              <a:gd name="connsiteY5" fmla="*/ 2877526 h 3701080"/>
              <a:gd name="connsiteX6" fmla="*/ 5198844 w 5222242"/>
              <a:gd name="connsiteY6" fmla="*/ 289178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03015 w 5222242"/>
              <a:gd name="connsiteY3" fmla="*/ 2238334 h 3701080"/>
              <a:gd name="connsiteX4" fmla="*/ 4840672 w 5222242"/>
              <a:gd name="connsiteY4" fmla="*/ 2550912 h 3701080"/>
              <a:gd name="connsiteX5" fmla="*/ 5222242 w 5222242"/>
              <a:gd name="connsiteY5" fmla="*/ 2877526 h 3701080"/>
              <a:gd name="connsiteX6" fmla="*/ 5198844 w 5222242"/>
              <a:gd name="connsiteY6" fmla="*/ 289178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03015 w 5222242"/>
              <a:gd name="connsiteY3" fmla="*/ 2238334 h 3701080"/>
              <a:gd name="connsiteX4" fmla="*/ 4897932 w 5222242"/>
              <a:gd name="connsiteY4" fmla="*/ 2592977 h 3701080"/>
              <a:gd name="connsiteX5" fmla="*/ 5222242 w 5222242"/>
              <a:gd name="connsiteY5" fmla="*/ 2877526 h 3701080"/>
              <a:gd name="connsiteX6" fmla="*/ 5198844 w 5222242"/>
              <a:gd name="connsiteY6" fmla="*/ 289178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57889 w 5222242"/>
              <a:gd name="connsiteY3" fmla="*/ 2298427 h 3701080"/>
              <a:gd name="connsiteX4" fmla="*/ 4897932 w 5222242"/>
              <a:gd name="connsiteY4" fmla="*/ 2592977 h 3701080"/>
              <a:gd name="connsiteX5" fmla="*/ 5222242 w 5222242"/>
              <a:gd name="connsiteY5" fmla="*/ 2877526 h 3701080"/>
              <a:gd name="connsiteX6" fmla="*/ 5198844 w 5222242"/>
              <a:gd name="connsiteY6" fmla="*/ 289178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57889 w 5222242"/>
              <a:gd name="connsiteY3" fmla="*/ 2298427 h 3701080"/>
              <a:gd name="connsiteX4" fmla="*/ 4897932 w 5222242"/>
              <a:gd name="connsiteY4" fmla="*/ 2592977 h 3701080"/>
              <a:gd name="connsiteX5" fmla="*/ 5222242 w 5222242"/>
              <a:gd name="connsiteY5" fmla="*/ 2877526 h 3701080"/>
              <a:gd name="connsiteX6" fmla="*/ 5198844 w 5222242"/>
              <a:gd name="connsiteY6" fmla="*/ 289178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0036"/>
              <a:gd name="connsiteX1" fmla="*/ 3855940 w 5222242"/>
              <a:gd name="connsiteY1" fmla="*/ 59914 h 3700036"/>
              <a:gd name="connsiteX2" fmla="*/ 4981485 w 5222242"/>
              <a:gd name="connsiteY2" fmla="*/ 1297666 h 3700036"/>
              <a:gd name="connsiteX3" fmla="*/ 4957889 w 5222242"/>
              <a:gd name="connsiteY3" fmla="*/ 2298427 h 3700036"/>
              <a:gd name="connsiteX4" fmla="*/ 4897932 w 5222242"/>
              <a:gd name="connsiteY4" fmla="*/ 2592977 h 3700036"/>
              <a:gd name="connsiteX5" fmla="*/ 5222242 w 5222242"/>
              <a:gd name="connsiteY5" fmla="*/ 2877526 h 3700036"/>
              <a:gd name="connsiteX6" fmla="*/ 5198844 w 5222242"/>
              <a:gd name="connsiteY6" fmla="*/ 2891788 h 3700036"/>
              <a:gd name="connsiteX7" fmla="*/ 5202839 w 5222242"/>
              <a:gd name="connsiteY7" fmla="*/ 2891556 h 3700036"/>
              <a:gd name="connsiteX8" fmla="*/ 4527325 w 5222242"/>
              <a:gd name="connsiteY8" fmla="*/ 3122261 h 3700036"/>
              <a:gd name="connsiteX9" fmla="*/ 2766936 w 5222242"/>
              <a:gd name="connsiteY9" fmla="*/ 3682505 h 3700036"/>
              <a:gd name="connsiteX10" fmla="*/ 415212 w 5222242"/>
              <a:gd name="connsiteY10" fmla="*/ 3305911 h 3700036"/>
              <a:gd name="connsiteX11" fmla="*/ 9519 w 5222242"/>
              <a:gd name="connsiteY11" fmla="*/ 1669980 h 3700036"/>
              <a:gd name="connsiteX12" fmla="*/ 626564 w 5222242"/>
              <a:gd name="connsiteY12" fmla="*/ 345618 h 3700036"/>
              <a:gd name="connsiteX13" fmla="*/ 3181567 w 5222242"/>
              <a:gd name="connsiteY13" fmla="*/ 9 h 3700036"/>
              <a:gd name="connsiteX0" fmla="*/ 3181567 w 5222242"/>
              <a:gd name="connsiteY0" fmla="*/ 9 h 3700036"/>
              <a:gd name="connsiteX1" fmla="*/ 3855940 w 5222242"/>
              <a:gd name="connsiteY1" fmla="*/ 59914 h 3700036"/>
              <a:gd name="connsiteX2" fmla="*/ 4981485 w 5222242"/>
              <a:gd name="connsiteY2" fmla="*/ 1297666 h 3700036"/>
              <a:gd name="connsiteX3" fmla="*/ 4957889 w 5222242"/>
              <a:gd name="connsiteY3" fmla="*/ 2298427 h 3700036"/>
              <a:gd name="connsiteX4" fmla="*/ 4897932 w 5222242"/>
              <a:gd name="connsiteY4" fmla="*/ 2592977 h 3700036"/>
              <a:gd name="connsiteX5" fmla="*/ 5222242 w 5222242"/>
              <a:gd name="connsiteY5" fmla="*/ 2877526 h 3700036"/>
              <a:gd name="connsiteX6" fmla="*/ 5198844 w 5222242"/>
              <a:gd name="connsiteY6" fmla="*/ 2891788 h 3700036"/>
              <a:gd name="connsiteX7" fmla="*/ 5202839 w 5222242"/>
              <a:gd name="connsiteY7" fmla="*/ 2891556 h 3700036"/>
              <a:gd name="connsiteX8" fmla="*/ 4527325 w 5222242"/>
              <a:gd name="connsiteY8" fmla="*/ 3122261 h 3700036"/>
              <a:gd name="connsiteX9" fmla="*/ 2766936 w 5222242"/>
              <a:gd name="connsiteY9" fmla="*/ 3682505 h 3700036"/>
              <a:gd name="connsiteX10" fmla="*/ 415212 w 5222242"/>
              <a:gd name="connsiteY10" fmla="*/ 3305911 h 3700036"/>
              <a:gd name="connsiteX11" fmla="*/ 9519 w 5222242"/>
              <a:gd name="connsiteY11" fmla="*/ 1669980 h 3700036"/>
              <a:gd name="connsiteX12" fmla="*/ 626564 w 5222242"/>
              <a:gd name="connsiteY12" fmla="*/ 345618 h 3700036"/>
              <a:gd name="connsiteX13" fmla="*/ 3181567 w 5222242"/>
              <a:gd name="connsiteY13" fmla="*/ 9 h 3700036"/>
              <a:gd name="connsiteX0" fmla="*/ 3181567 w 5222242"/>
              <a:gd name="connsiteY0" fmla="*/ 7 h 3700034"/>
              <a:gd name="connsiteX1" fmla="*/ 3855940 w 5222242"/>
              <a:gd name="connsiteY1" fmla="*/ 59912 h 3700034"/>
              <a:gd name="connsiteX2" fmla="*/ 4981485 w 5222242"/>
              <a:gd name="connsiteY2" fmla="*/ 1297664 h 3700034"/>
              <a:gd name="connsiteX3" fmla="*/ 4957889 w 5222242"/>
              <a:gd name="connsiteY3" fmla="*/ 2298425 h 3700034"/>
              <a:gd name="connsiteX4" fmla="*/ 4897932 w 5222242"/>
              <a:gd name="connsiteY4" fmla="*/ 2592975 h 3700034"/>
              <a:gd name="connsiteX5" fmla="*/ 5222242 w 5222242"/>
              <a:gd name="connsiteY5" fmla="*/ 2877524 h 3700034"/>
              <a:gd name="connsiteX6" fmla="*/ 5198844 w 5222242"/>
              <a:gd name="connsiteY6" fmla="*/ 2891786 h 3700034"/>
              <a:gd name="connsiteX7" fmla="*/ 5202839 w 5222242"/>
              <a:gd name="connsiteY7" fmla="*/ 2891554 h 3700034"/>
              <a:gd name="connsiteX8" fmla="*/ 4527325 w 5222242"/>
              <a:gd name="connsiteY8" fmla="*/ 3122259 h 3700034"/>
              <a:gd name="connsiteX9" fmla="*/ 2766936 w 5222242"/>
              <a:gd name="connsiteY9" fmla="*/ 3682503 h 3700034"/>
              <a:gd name="connsiteX10" fmla="*/ 415212 w 5222242"/>
              <a:gd name="connsiteY10" fmla="*/ 3305909 h 3700034"/>
              <a:gd name="connsiteX11" fmla="*/ 9519 w 5222242"/>
              <a:gd name="connsiteY11" fmla="*/ 1669978 h 3700034"/>
              <a:gd name="connsiteX12" fmla="*/ 626564 w 5222242"/>
              <a:gd name="connsiteY12" fmla="*/ 345616 h 3700034"/>
              <a:gd name="connsiteX13" fmla="*/ 3181567 w 5222242"/>
              <a:gd name="connsiteY13" fmla="*/ 7 h 3700034"/>
              <a:gd name="connsiteX0" fmla="*/ 3181567 w 5222242"/>
              <a:gd name="connsiteY0" fmla="*/ 54304 h 3754331"/>
              <a:gd name="connsiteX1" fmla="*/ 3855940 w 5222242"/>
              <a:gd name="connsiteY1" fmla="*/ 114209 h 3754331"/>
              <a:gd name="connsiteX2" fmla="*/ 4992982 w 5222242"/>
              <a:gd name="connsiteY2" fmla="*/ 1344722 h 3754331"/>
              <a:gd name="connsiteX3" fmla="*/ 4957889 w 5222242"/>
              <a:gd name="connsiteY3" fmla="*/ 2352722 h 3754331"/>
              <a:gd name="connsiteX4" fmla="*/ 4897932 w 5222242"/>
              <a:gd name="connsiteY4" fmla="*/ 2647272 h 3754331"/>
              <a:gd name="connsiteX5" fmla="*/ 5222242 w 5222242"/>
              <a:gd name="connsiteY5" fmla="*/ 2931821 h 3754331"/>
              <a:gd name="connsiteX6" fmla="*/ 5198844 w 5222242"/>
              <a:gd name="connsiteY6" fmla="*/ 2946083 h 3754331"/>
              <a:gd name="connsiteX7" fmla="*/ 5202839 w 5222242"/>
              <a:gd name="connsiteY7" fmla="*/ 2945851 h 3754331"/>
              <a:gd name="connsiteX8" fmla="*/ 4527325 w 5222242"/>
              <a:gd name="connsiteY8" fmla="*/ 3176556 h 3754331"/>
              <a:gd name="connsiteX9" fmla="*/ 2766936 w 5222242"/>
              <a:gd name="connsiteY9" fmla="*/ 3736800 h 3754331"/>
              <a:gd name="connsiteX10" fmla="*/ 415212 w 5222242"/>
              <a:gd name="connsiteY10" fmla="*/ 3360206 h 3754331"/>
              <a:gd name="connsiteX11" fmla="*/ 9519 w 5222242"/>
              <a:gd name="connsiteY11" fmla="*/ 1724275 h 3754331"/>
              <a:gd name="connsiteX12" fmla="*/ 626564 w 5222242"/>
              <a:gd name="connsiteY12" fmla="*/ 399913 h 3754331"/>
              <a:gd name="connsiteX13" fmla="*/ 3181567 w 5222242"/>
              <a:gd name="connsiteY13" fmla="*/ 54304 h 3754331"/>
              <a:gd name="connsiteX0" fmla="*/ 3181567 w 5222242"/>
              <a:gd name="connsiteY0" fmla="*/ 54304 h 3754331"/>
              <a:gd name="connsiteX1" fmla="*/ 3855940 w 5222242"/>
              <a:gd name="connsiteY1" fmla="*/ 114209 h 3754331"/>
              <a:gd name="connsiteX2" fmla="*/ 4992982 w 5222242"/>
              <a:gd name="connsiteY2" fmla="*/ 1344722 h 3754331"/>
              <a:gd name="connsiteX3" fmla="*/ 4957889 w 5222242"/>
              <a:gd name="connsiteY3" fmla="*/ 2352722 h 3754331"/>
              <a:gd name="connsiteX4" fmla="*/ 4897932 w 5222242"/>
              <a:gd name="connsiteY4" fmla="*/ 2647272 h 3754331"/>
              <a:gd name="connsiteX5" fmla="*/ 5222242 w 5222242"/>
              <a:gd name="connsiteY5" fmla="*/ 2931821 h 3754331"/>
              <a:gd name="connsiteX6" fmla="*/ 5198844 w 5222242"/>
              <a:gd name="connsiteY6" fmla="*/ 2946083 h 3754331"/>
              <a:gd name="connsiteX7" fmla="*/ 5202839 w 5222242"/>
              <a:gd name="connsiteY7" fmla="*/ 2945851 h 3754331"/>
              <a:gd name="connsiteX8" fmla="*/ 4527325 w 5222242"/>
              <a:gd name="connsiteY8" fmla="*/ 3176556 h 3754331"/>
              <a:gd name="connsiteX9" fmla="*/ 2766936 w 5222242"/>
              <a:gd name="connsiteY9" fmla="*/ 3736800 h 3754331"/>
              <a:gd name="connsiteX10" fmla="*/ 415212 w 5222242"/>
              <a:gd name="connsiteY10" fmla="*/ 3360206 h 3754331"/>
              <a:gd name="connsiteX11" fmla="*/ 9519 w 5222242"/>
              <a:gd name="connsiteY11" fmla="*/ 1724275 h 3754331"/>
              <a:gd name="connsiteX12" fmla="*/ 626564 w 5222242"/>
              <a:gd name="connsiteY12" fmla="*/ 399913 h 3754331"/>
              <a:gd name="connsiteX13" fmla="*/ 3181567 w 5222242"/>
              <a:gd name="connsiteY13" fmla="*/ 54304 h 3754331"/>
              <a:gd name="connsiteX0" fmla="*/ 3181567 w 5222242"/>
              <a:gd name="connsiteY0" fmla="*/ 2963 h 3702990"/>
              <a:gd name="connsiteX1" fmla="*/ 3855940 w 5222242"/>
              <a:gd name="connsiteY1" fmla="*/ 62868 h 3702990"/>
              <a:gd name="connsiteX2" fmla="*/ 4992982 w 5222242"/>
              <a:gd name="connsiteY2" fmla="*/ 1293381 h 3702990"/>
              <a:gd name="connsiteX3" fmla="*/ 4957889 w 5222242"/>
              <a:gd name="connsiteY3" fmla="*/ 2301381 h 3702990"/>
              <a:gd name="connsiteX4" fmla="*/ 4897932 w 5222242"/>
              <a:gd name="connsiteY4" fmla="*/ 2595931 h 3702990"/>
              <a:gd name="connsiteX5" fmla="*/ 5222242 w 5222242"/>
              <a:gd name="connsiteY5" fmla="*/ 2880480 h 3702990"/>
              <a:gd name="connsiteX6" fmla="*/ 5198844 w 5222242"/>
              <a:gd name="connsiteY6" fmla="*/ 2894742 h 3702990"/>
              <a:gd name="connsiteX7" fmla="*/ 5202839 w 5222242"/>
              <a:gd name="connsiteY7" fmla="*/ 2894510 h 3702990"/>
              <a:gd name="connsiteX8" fmla="*/ 4527325 w 5222242"/>
              <a:gd name="connsiteY8" fmla="*/ 3125215 h 3702990"/>
              <a:gd name="connsiteX9" fmla="*/ 2766936 w 5222242"/>
              <a:gd name="connsiteY9" fmla="*/ 3685459 h 3702990"/>
              <a:gd name="connsiteX10" fmla="*/ 415212 w 5222242"/>
              <a:gd name="connsiteY10" fmla="*/ 3308865 h 3702990"/>
              <a:gd name="connsiteX11" fmla="*/ 9519 w 5222242"/>
              <a:gd name="connsiteY11" fmla="*/ 1672934 h 3702990"/>
              <a:gd name="connsiteX12" fmla="*/ 626564 w 5222242"/>
              <a:gd name="connsiteY12" fmla="*/ 348572 h 3702990"/>
              <a:gd name="connsiteX13" fmla="*/ 3181567 w 5222242"/>
              <a:gd name="connsiteY13" fmla="*/ 2963 h 3702990"/>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202839 w 5222242"/>
              <a:gd name="connsiteY7" fmla="*/ 2903945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202839 w 5222242"/>
              <a:gd name="connsiteY7" fmla="*/ 2903945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968231 w 5222242"/>
              <a:gd name="connsiteY4" fmla="*/ 2674995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5062771 w 5222242"/>
              <a:gd name="connsiteY3" fmla="*/ 2310816 h 3712425"/>
              <a:gd name="connsiteX4" fmla="*/ 4968231 w 5222242"/>
              <a:gd name="connsiteY4" fmla="*/ 2674995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5072306 w 5222242"/>
              <a:gd name="connsiteY3" fmla="*/ 2262024 h 3712425"/>
              <a:gd name="connsiteX4" fmla="*/ 4968231 w 5222242"/>
              <a:gd name="connsiteY4" fmla="*/ 2674995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22142 h 3722169"/>
              <a:gd name="connsiteX1" fmla="*/ 3855940 w 5222242"/>
              <a:gd name="connsiteY1" fmla="*/ 82047 h 3722169"/>
              <a:gd name="connsiteX2" fmla="*/ 4997749 w 5222242"/>
              <a:gd name="connsiteY2" fmla="*/ 849027 h 3722169"/>
              <a:gd name="connsiteX3" fmla="*/ 5072306 w 5222242"/>
              <a:gd name="connsiteY3" fmla="*/ 2271768 h 3722169"/>
              <a:gd name="connsiteX4" fmla="*/ 4968231 w 5222242"/>
              <a:gd name="connsiteY4" fmla="*/ 2684739 h 3722169"/>
              <a:gd name="connsiteX5" fmla="*/ 5222242 w 5222242"/>
              <a:gd name="connsiteY5" fmla="*/ 2899659 h 3722169"/>
              <a:gd name="connsiteX6" fmla="*/ 5198844 w 5222242"/>
              <a:gd name="connsiteY6" fmla="*/ 2913921 h 3722169"/>
              <a:gd name="connsiteX7" fmla="*/ 5112738 w 5222242"/>
              <a:gd name="connsiteY7" fmla="*/ 2920893 h 3722169"/>
              <a:gd name="connsiteX8" fmla="*/ 4527325 w 5222242"/>
              <a:gd name="connsiteY8" fmla="*/ 3144394 h 3722169"/>
              <a:gd name="connsiteX9" fmla="*/ 2766936 w 5222242"/>
              <a:gd name="connsiteY9" fmla="*/ 3704638 h 3722169"/>
              <a:gd name="connsiteX10" fmla="*/ 415212 w 5222242"/>
              <a:gd name="connsiteY10" fmla="*/ 3328044 h 3722169"/>
              <a:gd name="connsiteX11" fmla="*/ 9519 w 5222242"/>
              <a:gd name="connsiteY11" fmla="*/ 1692113 h 3722169"/>
              <a:gd name="connsiteX12" fmla="*/ 626564 w 5222242"/>
              <a:gd name="connsiteY12" fmla="*/ 367751 h 3722169"/>
              <a:gd name="connsiteX13" fmla="*/ 3181567 w 5222242"/>
              <a:gd name="connsiteY13" fmla="*/ 22142 h 3722169"/>
              <a:gd name="connsiteX0" fmla="*/ 3181567 w 5222242"/>
              <a:gd name="connsiteY0" fmla="*/ 22142 h 3722169"/>
              <a:gd name="connsiteX1" fmla="*/ 3855940 w 5222242"/>
              <a:gd name="connsiteY1" fmla="*/ 82047 h 3722169"/>
              <a:gd name="connsiteX2" fmla="*/ 4997749 w 5222242"/>
              <a:gd name="connsiteY2" fmla="*/ 849027 h 3722169"/>
              <a:gd name="connsiteX3" fmla="*/ 5072306 w 5222242"/>
              <a:gd name="connsiteY3" fmla="*/ 2271768 h 3722169"/>
              <a:gd name="connsiteX4" fmla="*/ 4968231 w 5222242"/>
              <a:gd name="connsiteY4" fmla="*/ 2684739 h 3722169"/>
              <a:gd name="connsiteX5" fmla="*/ 5222242 w 5222242"/>
              <a:gd name="connsiteY5" fmla="*/ 2899659 h 3722169"/>
              <a:gd name="connsiteX6" fmla="*/ 5198844 w 5222242"/>
              <a:gd name="connsiteY6" fmla="*/ 2913921 h 3722169"/>
              <a:gd name="connsiteX7" fmla="*/ 5112738 w 5222242"/>
              <a:gd name="connsiteY7" fmla="*/ 2920893 h 3722169"/>
              <a:gd name="connsiteX8" fmla="*/ 4527325 w 5222242"/>
              <a:gd name="connsiteY8" fmla="*/ 3144394 h 3722169"/>
              <a:gd name="connsiteX9" fmla="*/ 2766936 w 5222242"/>
              <a:gd name="connsiteY9" fmla="*/ 3704638 h 3722169"/>
              <a:gd name="connsiteX10" fmla="*/ 415212 w 5222242"/>
              <a:gd name="connsiteY10" fmla="*/ 3328044 h 3722169"/>
              <a:gd name="connsiteX11" fmla="*/ 9519 w 5222242"/>
              <a:gd name="connsiteY11" fmla="*/ 1692113 h 3722169"/>
              <a:gd name="connsiteX12" fmla="*/ 626564 w 5222242"/>
              <a:gd name="connsiteY12" fmla="*/ 367751 h 3722169"/>
              <a:gd name="connsiteX13" fmla="*/ 3181567 w 5222242"/>
              <a:gd name="connsiteY13" fmla="*/ 22142 h 3722169"/>
              <a:gd name="connsiteX0" fmla="*/ 3181567 w 5222242"/>
              <a:gd name="connsiteY0" fmla="*/ 22142 h 3722169"/>
              <a:gd name="connsiteX1" fmla="*/ 3855940 w 5222242"/>
              <a:gd name="connsiteY1" fmla="*/ 82047 h 3722169"/>
              <a:gd name="connsiteX2" fmla="*/ 4997749 w 5222242"/>
              <a:gd name="connsiteY2" fmla="*/ 849027 h 3722169"/>
              <a:gd name="connsiteX3" fmla="*/ 5072306 w 5222242"/>
              <a:gd name="connsiteY3" fmla="*/ 2271768 h 3722169"/>
              <a:gd name="connsiteX4" fmla="*/ 4968231 w 5222242"/>
              <a:gd name="connsiteY4" fmla="*/ 2684739 h 3722169"/>
              <a:gd name="connsiteX5" fmla="*/ 5222242 w 5222242"/>
              <a:gd name="connsiteY5" fmla="*/ 2899659 h 3722169"/>
              <a:gd name="connsiteX6" fmla="*/ 5198844 w 5222242"/>
              <a:gd name="connsiteY6" fmla="*/ 2913921 h 3722169"/>
              <a:gd name="connsiteX7" fmla="*/ 5112738 w 5222242"/>
              <a:gd name="connsiteY7" fmla="*/ 2920893 h 3722169"/>
              <a:gd name="connsiteX8" fmla="*/ 4527325 w 5222242"/>
              <a:gd name="connsiteY8" fmla="*/ 3144394 h 3722169"/>
              <a:gd name="connsiteX9" fmla="*/ 2766936 w 5222242"/>
              <a:gd name="connsiteY9" fmla="*/ 3704638 h 3722169"/>
              <a:gd name="connsiteX10" fmla="*/ 415212 w 5222242"/>
              <a:gd name="connsiteY10" fmla="*/ 3328044 h 3722169"/>
              <a:gd name="connsiteX11" fmla="*/ 9519 w 5222242"/>
              <a:gd name="connsiteY11" fmla="*/ 1692113 h 3722169"/>
              <a:gd name="connsiteX12" fmla="*/ 626564 w 5222242"/>
              <a:gd name="connsiteY12" fmla="*/ 367751 h 3722169"/>
              <a:gd name="connsiteX13" fmla="*/ 3181567 w 5222242"/>
              <a:gd name="connsiteY13" fmla="*/ 22142 h 3722169"/>
              <a:gd name="connsiteX0" fmla="*/ 3181567 w 5222242"/>
              <a:gd name="connsiteY0" fmla="*/ 15049 h 3715076"/>
              <a:gd name="connsiteX1" fmla="*/ 3855940 w 5222242"/>
              <a:gd name="connsiteY1" fmla="*/ 74954 h 3715076"/>
              <a:gd name="connsiteX2" fmla="*/ 5029116 w 5222242"/>
              <a:gd name="connsiteY2" fmla="*/ 731580 h 3715076"/>
              <a:gd name="connsiteX3" fmla="*/ 5072306 w 5222242"/>
              <a:gd name="connsiteY3" fmla="*/ 2264675 h 3715076"/>
              <a:gd name="connsiteX4" fmla="*/ 4968231 w 5222242"/>
              <a:gd name="connsiteY4" fmla="*/ 2677646 h 3715076"/>
              <a:gd name="connsiteX5" fmla="*/ 5222242 w 5222242"/>
              <a:gd name="connsiteY5" fmla="*/ 2892566 h 3715076"/>
              <a:gd name="connsiteX6" fmla="*/ 5198844 w 5222242"/>
              <a:gd name="connsiteY6" fmla="*/ 2906828 h 3715076"/>
              <a:gd name="connsiteX7" fmla="*/ 5112738 w 5222242"/>
              <a:gd name="connsiteY7" fmla="*/ 2913800 h 3715076"/>
              <a:gd name="connsiteX8" fmla="*/ 4527325 w 5222242"/>
              <a:gd name="connsiteY8" fmla="*/ 3137301 h 3715076"/>
              <a:gd name="connsiteX9" fmla="*/ 2766936 w 5222242"/>
              <a:gd name="connsiteY9" fmla="*/ 3697545 h 3715076"/>
              <a:gd name="connsiteX10" fmla="*/ 415212 w 5222242"/>
              <a:gd name="connsiteY10" fmla="*/ 3320951 h 3715076"/>
              <a:gd name="connsiteX11" fmla="*/ 9519 w 5222242"/>
              <a:gd name="connsiteY11" fmla="*/ 1685020 h 3715076"/>
              <a:gd name="connsiteX12" fmla="*/ 626564 w 5222242"/>
              <a:gd name="connsiteY12" fmla="*/ 360658 h 3715076"/>
              <a:gd name="connsiteX13" fmla="*/ 3181567 w 5222242"/>
              <a:gd name="connsiteY13" fmla="*/ 15049 h 3715076"/>
              <a:gd name="connsiteX0" fmla="*/ 3181567 w 5222242"/>
              <a:gd name="connsiteY0" fmla="*/ 12 h 3700039"/>
              <a:gd name="connsiteX1" fmla="*/ 4318598 w 5222242"/>
              <a:gd name="connsiteY1" fmla="*/ 140174 h 3700039"/>
              <a:gd name="connsiteX2" fmla="*/ 5029116 w 5222242"/>
              <a:gd name="connsiteY2" fmla="*/ 716543 h 3700039"/>
              <a:gd name="connsiteX3" fmla="*/ 5072306 w 5222242"/>
              <a:gd name="connsiteY3" fmla="*/ 2249638 h 3700039"/>
              <a:gd name="connsiteX4" fmla="*/ 4968231 w 5222242"/>
              <a:gd name="connsiteY4" fmla="*/ 2662609 h 3700039"/>
              <a:gd name="connsiteX5" fmla="*/ 5222242 w 5222242"/>
              <a:gd name="connsiteY5" fmla="*/ 2877529 h 3700039"/>
              <a:gd name="connsiteX6" fmla="*/ 5198844 w 5222242"/>
              <a:gd name="connsiteY6" fmla="*/ 2891791 h 3700039"/>
              <a:gd name="connsiteX7" fmla="*/ 5112738 w 5222242"/>
              <a:gd name="connsiteY7" fmla="*/ 2898763 h 3700039"/>
              <a:gd name="connsiteX8" fmla="*/ 4527325 w 5222242"/>
              <a:gd name="connsiteY8" fmla="*/ 3122264 h 3700039"/>
              <a:gd name="connsiteX9" fmla="*/ 2766936 w 5222242"/>
              <a:gd name="connsiteY9" fmla="*/ 3682508 h 3700039"/>
              <a:gd name="connsiteX10" fmla="*/ 415212 w 5222242"/>
              <a:gd name="connsiteY10" fmla="*/ 3305914 h 3700039"/>
              <a:gd name="connsiteX11" fmla="*/ 9519 w 5222242"/>
              <a:gd name="connsiteY11" fmla="*/ 1669983 h 3700039"/>
              <a:gd name="connsiteX12" fmla="*/ 626564 w 5222242"/>
              <a:gd name="connsiteY12" fmla="*/ 345621 h 3700039"/>
              <a:gd name="connsiteX13" fmla="*/ 3181567 w 5222242"/>
              <a:gd name="connsiteY13" fmla="*/ 12 h 3700039"/>
              <a:gd name="connsiteX0" fmla="*/ 3181567 w 5222242"/>
              <a:gd name="connsiteY0" fmla="*/ 5 h 3700032"/>
              <a:gd name="connsiteX1" fmla="*/ 4318598 w 5222242"/>
              <a:gd name="connsiteY1" fmla="*/ 140167 h 3700032"/>
              <a:gd name="connsiteX2" fmla="*/ 5029116 w 5222242"/>
              <a:gd name="connsiteY2" fmla="*/ 716536 h 3700032"/>
              <a:gd name="connsiteX3" fmla="*/ 5072306 w 5222242"/>
              <a:gd name="connsiteY3" fmla="*/ 2249631 h 3700032"/>
              <a:gd name="connsiteX4" fmla="*/ 4968231 w 5222242"/>
              <a:gd name="connsiteY4" fmla="*/ 2662602 h 3700032"/>
              <a:gd name="connsiteX5" fmla="*/ 5222242 w 5222242"/>
              <a:gd name="connsiteY5" fmla="*/ 2877522 h 3700032"/>
              <a:gd name="connsiteX6" fmla="*/ 5198844 w 5222242"/>
              <a:gd name="connsiteY6" fmla="*/ 2891784 h 3700032"/>
              <a:gd name="connsiteX7" fmla="*/ 5112738 w 5222242"/>
              <a:gd name="connsiteY7" fmla="*/ 2898756 h 3700032"/>
              <a:gd name="connsiteX8" fmla="*/ 4527325 w 5222242"/>
              <a:gd name="connsiteY8" fmla="*/ 3122257 h 3700032"/>
              <a:gd name="connsiteX9" fmla="*/ 2766936 w 5222242"/>
              <a:gd name="connsiteY9" fmla="*/ 3682501 h 3700032"/>
              <a:gd name="connsiteX10" fmla="*/ 415212 w 5222242"/>
              <a:gd name="connsiteY10" fmla="*/ 3305907 h 3700032"/>
              <a:gd name="connsiteX11" fmla="*/ 9519 w 5222242"/>
              <a:gd name="connsiteY11" fmla="*/ 1669976 h 3700032"/>
              <a:gd name="connsiteX12" fmla="*/ 626564 w 5222242"/>
              <a:gd name="connsiteY12" fmla="*/ 345614 h 3700032"/>
              <a:gd name="connsiteX13" fmla="*/ 3181567 w 5222242"/>
              <a:gd name="connsiteY13" fmla="*/ 5 h 370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22242" h="3700032">
                <a:moveTo>
                  <a:pt x="3181567" y="5"/>
                </a:moveTo>
                <a:cubicBezTo>
                  <a:pt x="3446654" y="-574"/>
                  <a:pt x="4000834" y="50137"/>
                  <a:pt x="4318598" y="140167"/>
                </a:cubicBezTo>
                <a:cubicBezTo>
                  <a:pt x="4775515" y="269622"/>
                  <a:pt x="4903498" y="364959"/>
                  <a:pt x="5029116" y="716536"/>
                </a:cubicBezTo>
                <a:cubicBezTo>
                  <a:pt x="5154734" y="1068113"/>
                  <a:pt x="5162369" y="1917092"/>
                  <a:pt x="5072306" y="2249631"/>
                </a:cubicBezTo>
                <a:cubicBezTo>
                  <a:pt x="5028979" y="2411224"/>
                  <a:pt x="4996485" y="2526130"/>
                  <a:pt x="4968231" y="2662602"/>
                </a:cubicBezTo>
                <a:cubicBezTo>
                  <a:pt x="5021435" y="2769134"/>
                  <a:pt x="5159470" y="2826909"/>
                  <a:pt x="5222242" y="2877522"/>
                </a:cubicBezTo>
                <a:lnTo>
                  <a:pt x="5198844" y="2891784"/>
                </a:lnTo>
                <a:lnTo>
                  <a:pt x="5112738" y="2898756"/>
                </a:lnTo>
                <a:cubicBezTo>
                  <a:pt x="4645192" y="2975792"/>
                  <a:pt x="4890135" y="2732277"/>
                  <a:pt x="4527325" y="3122257"/>
                </a:cubicBezTo>
                <a:cubicBezTo>
                  <a:pt x="4164515" y="3512237"/>
                  <a:pt x="3452288" y="3651893"/>
                  <a:pt x="2766936" y="3682501"/>
                </a:cubicBezTo>
                <a:cubicBezTo>
                  <a:pt x="2081584" y="3713109"/>
                  <a:pt x="776109" y="3755982"/>
                  <a:pt x="415212" y="3305907"/>
                </a:cubicBezTo>
                <a:cubicBezTo>
                  <a:pt x="89651" y="2881774"/>
                  <a:pt x="-37694" y="2302458"/>
                  <a:pt x="9519" y="1669976"/>
                </a:cubicBezTo>
                <a:cubicBezTo>
                  <a:pt x="98161" y="1140675"/>
                  <a:pt x="-14506" y="613959"/>
                  <a:pt x="626564" y="345614"/>
                </a:cubicBezTo>
                <a:cubicBezTo>
                  <a:pt x="1107367" y="144356"/>
                  <a:pt x="2386308" y="1744"/>
                  <a:pt x="3181567" y="5"/>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5"/>
          <a:stretch>
            <a:fillRect/>
          </a:stretch>
        </p:blipFill>
        <p:spPr>
          <a:xfrm>
            <a:off x="10747542" y="6021659"/>
            <a:ext cx="1444458" cy="836341"/>
          </a:xfrm>
          <a:prstGeom prst="rect">
            <a:avLst/>
          </a:prstGeom>
        </p:spPr>
      </p:pic>
    </p:spTree>
    <p:extLst>
      <p:ext uri="{BB962C8B-B14F-4D97-AF65-F5344CB8AC3E}">
        <p14:creationId xmlns:p14="http://schemas.microsoft.com/office/powerpoint/2010/main" val="3353894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13" name="Rectangle 12">
            <a:extLst>
              <a:ext uri="{FF2B5EF4-FFF2-40B4-BE49-F238E27FC236}">
                <a16:creationId xmlns:a16="http://schemas.microsoft.com/office/drawing/2014/main" id="{57FDDC53-8DE6-4F4C-B6B4-4FA2A876C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3AD053B-137E-47B4-997C-C91AE70CE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441932" y="958443"/>
            <a:ext cx="9361145" cy="4365520"/>
          </a:xfrm>
          <a:custGeom>
            <a:avLst/>
            <a:gdLst>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405213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66489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66489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3171"/>
              <a:gd name="connsiteX1" fmla="*/ 9719033 w 9735159"/>
              <a:gd name="connsiteY1" fmla="*/ 122134 h 4583171"/>
              <a:gd name="connsiteX2" fmla="*/ 9675361 w 9735159"/>
              <a:gd name="connsiteY2" fmla="*/ 1854278 h 4583171"/>
              <a:gd name="connsiteX3" fmla="*/ 9667887 w 9735159"/>
              <a:gd name="connsiteY3" fmla="*/ 4129680 h 4583171"/>
              <a:gd name="connsiteX4" fmla="*/ 9156509 w 9735159"/>
              <a:gd name="connsiteY4" fmla="*/ 4179051 h 4583171"/>
              <a:gd name="connsiteX5" fmla="*/ 8374371 w 9735159"/>
              <a:gd name="connsiteY5" fmla="*/ 4200672 h 4583171"/>
              <a:gd name="connsiteX6" fmla="*/ 7989742 w 9735159"/>
              <a:gd name="connsiteY6" fmla="*/ 4205904 h 4583171"/>
              <a:gd name="connsiteX7" fmla="*/ 7685624 w 9735159"/>
              <a:gd name="connsiteY7" fmla="*/ 4466489 h 4583171"/>
              <a:gd name="connsiteX8" fmla="*/ 7189698 w 9735159"/>
              <a:gd name="connsiteY8" fmla="*/ 4582555 h 4583171"/>
              <a:gd name="connsiteX9" fmla="*/ 7423142 w 9735159"/>
              <a:gd name="connsiteY9" fmla="*/ 4218401 h 4583171"/>
              <a:gd name="connsiteX10" fmla="*/ 7322085 w 9735159"/>
              <a:gd name="connsiteY10" fmla="*/ 4198994 h 4583171"/>
              <a:gd name="connsiteX11" fmla="*/ 5976239 w 9735159"/>
              <a:gd name="connsiteY11" fmla="*/ 4198994 h 4583171"/>
              <a:gd name="connsiteX12" fmla="*/ 5703149 w 9735159"/>
              <a:gd name="connsiteY12" fmla="*/ 4203217 h 4583171"/>
              <a:gd name="connsiteX13" fmla="*/ 204518 w 9735159"/>
              <a:gd name="connsiteY13" fmla="*/ 4241988 h 4583171"/>
              <a:gd name="connsiteX14" fmla="*/ 45709 w 9735159"/>
              <a:gd name="connsiteY14" fmla="*/ 2519688 h 4583171"/>
              <a:gd name="connsiteX15" fmla="*/ 0 w 9735159"/>
              <a:gd name="connsiteY15" fmla="*/ 105770 h 4583171"/>
              <a:gd name="connsiteX16" fmla="*/ 6334131 w 9735159"/>
              <a:gd name="connsiteY16" fmla="*/ 49746 h 4583171"/>
              <a:gd name="connsiteX17" fmla="*/ 8936301 w 9735159"/>
              <a:gd name="connsiteY17" fmla="*/ 9904 h 4583171"/>
              <a:gd name="connsiteX18" fmla="*/ 9439106 w 9735159"/>
              <a:gd name="connsiteY18" fmla="*/ 1 h 4583171"/>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23142 w 9735159"/>
              <a:gd name="connsiteY9" fmla="*/ 4218401 h 4585292"/>
              <a:gd name="connsiteX10" fmla="*/ 7322085 w 9735159"/>
              <a:gd name="connsiteY10" fmla="*/ 4198994 h 4585292"/>
              <a:gd name="connsiteX11" fmla="*/ 5976239 w 9735159"/>
              <a:gd name="connsiteY11" fmla="*/ 4198994 h 4585292"/>
              <a:gd name="connsiteX12" fmla="*/ 5703149 w 9735159"/>
              <a:gd name="connsiteY12" fmla="*/ 4203217 h 4585292"/>
              <a:gd name="connsiteX13" fmla="*/ 204518 w 9735159"/>
              <a:gd name="connsiteY13" fmla="*/ 4241988 h 4585292"/>
              <a:gd name="connsiteX14" fmla="*/ 45709 w 9735159"/>
              <a:gd name="connsiteY14" fmla="*/ 2519688 h 4585292"/>
              <a:gd name="connsiteX15" fmla="*/ 0 w 9735159"/>
              <a:gd name="connsiteY15" fmla="*/ 105770 h 4585292"/>
              <a:gd name="connsiteX16" fmla="*/ 6334131 w 9735159"/>
              <a:gd name="connsiteY16" fmla="*/ 49746 h 4585292"/>
              <a:gd name="connsiteX17" fmla="*/ 8936301 w 9735159"/>
              <a:gd name="connsiteY17" fmla="*/ 9904 h 4585292"/>
              <a:gd name="connsiteX18" fmla="*/ 9439106 w 9735159"/>
              <a:gd name="connsiteY18"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322085 w 9735159"/>
              <a:gd name="connsiteY10" fmla="*/ 4198994 h 4585292"/>
              <a:gd name="connsiteX11" fmla="*/ 5976239 w 9735159"/>
              <a:gd name="connsiteY11" fmla="*/ 4198994 h 4585292"/>
              <a:gd name="connsiteX12" fmla="*/ 5703149 w 9735159"/>
              <a:gd name="connsiteY12" fmla="*/ 4203217 h 4585292"/>
              <a:gd name="connsiteX13" fmla="*/ 204518 w 9735159"/>
              <a:gd name="connsiteY13" fmla="*/ 4241988 h 4585292"/>
              <a:gd name="connsiteX14" fmla="*/ 45709 w 9735159"/>
              <a:gd name="connsiteY14" fmla="*/ 2519688 h 4585292"/>
              <a:gd name="connsiteX15" fmla="*/ 0 w 9735159"/>
              <a:gd name="connsiteY15" fmla="*/ 105770 h 4585292"/>
              <a:gd name="connsiteX16" fmla="*/ 6334131 w 9735159"/>
              <a:gd name="connsiteY16" fmla="*/ 49746 h 4585292"/>
              <a:gd name="connsiteX17" fmla="*/ 8936301 w 9735159"/>
              <a:gd name="connsiteY17" fmla="*/ 9904 h 4585292"/>
              <a:gd name="connsiteX18" fmla="*/ 9439106 w 9735159"/>
              <a:gd name="connsiteY18"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322085 w 9735159"/>
              <a:gd name="connsiteY10" fmla="*/ 4198994 h 4585292"/>
              <a:gd name="connsiteX11" fmla="*/ 5703149 w 9735159"/>
              <a:gd name="connsiteY11" fmla="*/ 4203217 h 4585292"/>
              <a:gd name="connsiteX12" fmla="*/ 204518 w 9735159"/>
              <a:gd name="connsiteY12" fmla="*/ 4241988 h 4585292"/>
              <a:gd name="connsiteX13" fmla="*/ 45709 w 9735159"/>
              <a:gd name="connsiteY13" fmla="*/ 2519688 h 4585292"/>
              <a:gd name="connsiteX14" fmla="*/ 0 w 9735159"/>
              <a:gd name="connsiteY14" fmla="*/ 105770 h 4585292"/>
              <a:gd name="connsiteX15" fmla="*/ 6334131 w 9735159"/>
              <a:gd name="connsiteY15" fmla="*/ 49746 h 4585292"/>
              <a:gd name="connsiteX16" fmla="*/ 8936301 w 9735159"/>
              <a:gd name="connsiteY16" fmla="*/ 9904 h 4585292"/>
              <a:gd name="connsiteX17" fmla="*/ 9439106 w 9735159"/>
              <a:gd name="connsiteY17"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169685 w 9735159"/>
              <a:gd name="connsiteY10" fmla="*/ 4210283 h 4585292"/>
              <a:gd name="connsiteX11" fmla="*/ 5703149 w 9735159"/>
              <a:gd name="connsiteY11" fmla="*/ 4203217 h 4585292"/>
              <a:gd name="connsiteX12" fmla="*/ 204518 w 9735159"/>
              <a:gd name="connsiteY12" fmla="*/ 4241988 h 4585292"/>
              <a:gd name="connsiteX13" fmla="*/ 45709 w 9735159"/>
              <a:gd name="connsiteY13" fmla="*/ 2519688 h 4585292"/>
              <a:gd name="connsiteX14" fmla="*/ 0 w 9735159"/>
              <a:gd name="connsiteY14" fmla="*/ 105770 h 4585292"/>
              <a:gd name="connsiteX15" fmla="*/ 6334131 w 9735159"/>
              <a:gd name="connsiteY15" fmla="*/ 49746 h 4585292"/>
              <a:gd name="connsiteX16" fmla="*/ 8936301 w 9735159"/>
              <a:gd name="connsiteY16" fmla="*/ 9904 h 4585292"/>
              <a:gd name="connsiteX17" fmla="*/ 9439106 w 9735159"/>
              <a:gd name="connsiteY17" fmla="*/ 1 h 4585292"/>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29680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685624 w 9735159"/>
              <a:gd name="connsiteY7" fmla="*/ 4466489 h 4583125"/>
              <a:gd name="connsiteX8" fmla="*/ 7189698 w 9735159"/>
              <a:gd name="connsiteY8" fmla="*/ 4582555 h 4583125"/>
              <a:gd name="connsiteX9" fmla="*/ 7406209 w 9735159"/>
              <a:gd name="connsiteY9" fmla="*/ 4195824 h 4583125"/>
              <a:gd name="connsiteX10" fmla="*/ 7169685 w 9735159"/>
              <a:gd name="connsiteY10" fmla="*/ 4210283 h 4583125"/>
              <a:gd name="connsiteX11" fmla="*/ 5703149 w 9735159"/>
              <a:gd name="connsiteY11" fmla="*/ 4203217 h 4583125"/>
              <a:gd name="connsiteX12" fmla="*/ 204518 w 9735159"/>
              <a:gd name="connsiteY12" fmla="*/ 4241988 h 4583125"/>
              <a:gd name="connsiteX13" fmla="*/ 45709 w 9735159"/>
              <a:gd name="connsiteY13" fmla="*/ 2519688 h 4583125"/>
              <a:gd name="connsiteX14" fmla="*/ 0 w 9735159"/>
              <a:gd name="connsiteY14" fmla="*/ 105770 h 4583125"/>
              <a:gd name="connsiteX15" fmla="*/ 6334131 w 9735159"/>
              <a:gd name="connsiteY15" fmla="*/ 49746 h 4583125"/>
              <a:gd name="connsiteX16" fmla="*/ 8936301 w 9735159"/>
              <a:gd name="connsiteY16" fmla="*/ 9904 h 4583125"/>
              <a:gd name="connsiteX17" fmla="*/ 9439106 w 9735159"/>
              <a:gd name="connsiteY17"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685624 w 9735159"/>
              <a:gd name="connsiteY7" fmla="*/ 4466489 h 4583125"/>
              <a:gd name="connsiteX8" fmla="*/ 7189698 w 9735159"/>
              <a:gd name="connsiteY8" fmla="*/ 4582555 h 4583125"/>
              <a:gd name="connsiteX9" fmla="*/ 7406209 w 9735159"/>
              <a:gd name="connsiteY9" fmla="*/ 4195824 h 4583125"/>
              <a:gd name="connsiteX10" fmla="*/ 7169685 w 9735159"/>
              <a:gd name="connsiteY10" fmla="*/ 4210283 h 4583125"/>
              <a:gd name="connsiteX11" fmla="*/ 5703149 w 9735159"/>
              <a:gd name="connsiteY11" fmla="*/ 4203217 h 4583125"/>
              <a:gd name="connsiteX12" fmla="*/ 204518 w 9735159"/>
              <a:gd name="connsiteY12" fmla="*/ 4241988 h 4583125"/>
              <a:gd name="connsiteX13" fmla="*/ 45709 w 9735159"/>
              <a:gd name="connsiteY13" fmla="*/ 2519688 h 4583125"/>
              <a:gd name="connsiteX14" fmla="*/ 0 w 9735159"/>
              <a:gd name="connsiteY14" fmla="*/ 105770 h 4583125"/>
              <a:gd name="connsiteX15" fmla="*/ 6334131 w 9735159"/>
              <a:gd name="connsiteY15" fmla="*/ 49746 h 4583125"/>
              <a:gd name="connsiteX16" fmla="*/ 8936301 w 9735159"/>
              <a:gd name="connsiteY16" fmla="*/ 9904 h 4583125"/>
              <a:gd name="connsiteX17" fmla="*/ 9439106 w 9735159"/>
              <a:gd name="connsiteY17"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78"/>
              <a:gd name="connsiteX1" fmla="*/ 9719033 w 9735159"/>
              <a:gd name="connsiteY1" fmla="*/ 122134 h 4583178"/>
              <a:gd name="connsiteX2" fmla="*/ 9675361 w 9735159"/>
              <a:gd name="connsiteY2" fmla="*/ 1854278 h 4583178"/>
              <a:gd name="connsiteX3" fmla="*/ 9667887 w 9735159"/>
              <a:gd name="connsiteY3" fmla="*/ 4157902 h 4583178"/>
              <a:gd name="connsiteX4" fmla="*/ 9156509 w 9735159"/>
              <a:gd name="connsiteY4" fmla="*/ 4179051 h 4583178"/>
              <a:gd name="connsiteX5" fmla="*/ 8374371 w 9735159"/>
              <a:gd name="connsiteY5" fmla="*/ 4200672 h 4583178"/>
              <a:gd name="connsiteX6" fmla="*/ 7989742 w 9735159"/>
              <a:gd name="connsiteY6" fmla="*/ 4205904 h 4583178"/>
              <a:gd name="connsiteX7" fmla="*/ 7189698 w 9735159"/>
              <a:gd name="connsiteY7" fmla="*/ 4582555 h 4583178"/>
              <a:gd name="connsiteX8" fmla="*/ 7389118 w 9735159"/>
              <a:gd name="connsiteY8" fmla="*/ 4221461 h 4583178"/>
              <a:gd name="connsiteX9" fmla="*/ 7169685 w 9735159"/>
              <a:gd name="connsiteY9" fmla="*/ 4210283 h 4583178"/>
              <a:gd name="connsiteX10" fmla="*/ 5703149 w 9735159"/>
              <a:gd name="connsiteY10" fmla="*/ 4203217 h 4583178"/>
              <a:gd name="connsiteX11" fmla="*/ 204518 w 9735159"/>
              <a:gd name="connsiteY11" fmla="*/ 4241988 h 4583178"/>
              <a:gd name="connsiteX12" fmla="*/ 45709 w 9735159"/>
              <a:gd name="connsiteY12" fmla="*/ 2519688 h 4583178"/>
              <a:gd name="connsiteX13" fmla="*/ 0 w 9735159"/>
              <a:gd name="connsiteY13" fmla="*/ 105770 h 4583178"/>
              <a:gd name="connsiteX14" fmla="*/ 6334131 w 9735159"/>
              <a:gd name="connsiteY14" fmla="*/ 49746 h 4583178"/>
              <a:gd name="connsiteX15" fmla="*/ 8936301 w 9735159"/>
              <a:gd name="connsiteY15" fmla="*/ 9904 h 4583178"/>
              <a:gd name="connsiteX16" fmla="*/ 9439106 w 9735159"/>
              <a:gd name="connsiteY16" fmla="*/ 1 h 4583178"/>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703149 w 9702102"/>
              <a:gd name="connsiteY10" fmla="*/ 4206673 h 4586634"/>
              <a:gd name="connsiteX11" fmla="*/ 204518 w 9702102"/>
              <a:gd name="connsiteY11" fmla="*/ 4245444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703149 w 9702102"/>
              <a:gd name="connsiteY10" fmla="*/ 4206673 h 4586634"/>
              <a:gd name="connsiteX11" fmla="*/ 191266 w 9702102"/>
              <a:gd name="connsiteY11" fmla="*/ 4298452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941688 w 9702102"/>
              <a:gd name="connsiteY10" fmla="*/ 4246430 h 4586634"/>
              <a:gd name="connsiteX11" fmla="*/ 191266 w 9702102"/>
              <a:gd name="connsiteY11" fmla="*/ 4298452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52358 w 9715354"/>
              <a:gd name="connsiteY0" fmla="*/ 3457 h 4586634"/>
              <a:gd name="connsiteX1" fmla="*/ 9680769 w 9715354"/>
              <a:gd name="connsiteY1" fmla="*/ 99832 h 4586634"/>
              <a:gd name="connsiteX2" fmla="*/ 9688613 w 9715354"/>
              <a:gd name="connsiteY2" fmla="*/ 1857734 h 4586634"/>
              <a:gd name="connsiteX3" fmla="*/ 9681139 w 9715354"/>
              <a:gd name="connsiteY3" fmla="*/ 4161358 h 4586634"/>
              <a:gd name="connsiteX4" fmla="*/ 9169761 w 9715354"/>
              <a:gd name="connsiteY4" fmla="*/ 4182507 h 4586634"/>
              <a:gd name="connsiteX5" fmla="*/ 8387623 w 9715354"/>
              <a:gd name="connsiteY5" fmla="*/ 4204128 h 4586634"/>
              <a:gd name="connsiteX6" fmla="*/ 8002994 w 9715354"/>
              <a:gd name="connsiteY6" fmla="*/ 4209360 h 4586634"/>
              <a:gd name="connsiteX7" fmla="*/ 7202950 w 9715354"/>
              <a:gd name="connsiteY7" fmla="*/ 4586011 h 4586634"/>
              <a:gd name="connsiteX8" fmla="*/ 7402370 w 9715354"/>
              <a:gd name="connsiteY8" fmla="*/ 4224917 h 4586634"/>
              <a:gd name="connsiteX9" fmla="*/ 7182937 w 9715354"/>
              <a:gd name="connsiteY9" fmla="*/ 4213739 h 4586634"/>
              <a:gd name="connsiteX10" fmla="*/ 5954940 w 9715354"/>
              <a:gd name="connsiteY10" fmla="*/ 4246430 h 4586634"/>
              <a:gd name="connsiteX11" fmla="*/ 204518 w 9715354"/>
              <a:gd name="connsiteY11" fmla="*/ 4298452 h 4586634"/>
              <a:gd name="connsiteX12" fmla="*/ 58961 w 9715354"/>
              <a:gd name="connsiteY12" fmla="*/ 2523144 h 4586634"/>
              <a:gd name="connsiteX13" fmla="*/ 0 w 9715354"/>
              <a:gd name="connsiteY13" fmla="*/ 29712 h 4586634"/>
              <a:gd name="connsiteX14" fmla="*/ 6347383 w 9715354"/>
              <a:gd name="connsiteY14" fmla="*/ 53202 h 4586634"/>
              <a:gd name="connsiteX15" fmla="*/ 8949553 w 9715354"/>
              <a:gd name="connsiteY15" fmla="*/ 13360 h 4586634"/>
              <a:gd name="connsiteX16" fmla="*/ 9452358 w 9715354"/>
              <a:gd name="connsiteY16" fmla="*/ 3457 h 4586634"/>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530791 w 9793787"/>
              <a:gd name="connsiteY0" fmla="*/ 166219 h 4749355"/>
              <a:gd name="connsiteX1" fmla="*/ 9759202 w 9793787"/>
              <a:gd name="connsiteY1" fmla="*/ 262594 h 4749355"/>
              <a:gd name="connsiteX2" fmla="*/ 9767046 w 9793787"/>
              <a:gd name="connsiteY2" fmla="*/ 2020496 h 4749355"/>
              <a:gd name="connsiteX3" fmla="*/ 9759572 w 9793787"/>
              <a:gd name="connsiteY3" fmla="*/ 4324120 h 4749355"/>
              <a:gd name="connsiteX4" fmla="*/ 9248194 w 9793787"/>
              <a:gd name="connsiteY4" fmla="*/ 4345269 h 4749355"/>
              <a:gd name="connsiteX5" fmla="*/ 8466056 w 9793787"/>
              <a:gd name="connsiteY5" fmla="*/ 4366890 h 4749355"/>
              <a:gd name="connsiteX6" fmla="*/ 8081427 w 9793787"/>
              <a:gd name="connsiteY6" fmla="*/ 4372122 h 4749355"/>
              <a:gd name="connsiteX7" fmla="*/ 7281383 w 9793787"/>
              <a:gd name="connsiteY7" fmla="*/ 4748773 h 4749355"/>
              <a:gd name="connsiteX8" fmla="*/ 7451928 w 9793787"/>
              <a:gd name="connsiteY8" fmla="*/ 4368428 h 4749355"/>
              <a:gd name="connsiteX9" fmla="*/ 7261370 w 9793787"/>
              <a:gd name="connsiteY9" fmla="*/ 4376501 h 4749355"/>
              <a:gd name="connsiteX10" fmla="*/ 6033373 w 9793787"/>
              <a:gd name="connsiteY10" fmla="*/ 4409192 h 4749355"/>
              <a:gd name="connsiteX11" fmla="*/ 282951 w 9793787"/>
              <a:gd name="connsiteY11" fmla="*/ 4461214 h 4749355"/>
              <a:gd name="connsiteX12" fmla="*/ 137394 w 9793787"/>
              <a:gd name="connsiteY12" fmla="*/ 2685906 h 4749355"/>
              <a:gd name="connsiteX13" fmla="*/ 78433 w 9793787"/>
              <a:gd name="connsiteY13" fmla="*/ 192474 h 4749355"/>
              <a:gd name="connsiteX14" fmla="*/ 650812 w 9793787"/>
              <a:gd name="connsiteY14" fmla="*/ 172339 h 4749355"/>
              <a:gd name="connsiteX15" fmla="*/ 6425816 w 9793787"/>
              <a:gd name="connsiteY15" fmla="*/ 215964 h 4749355"/>
              <a:gd name="connsiteX16" fmla="*/ 9027986 w 9793787"/>
              <a:gd name="connsiteY16" fmla="*/ 176122 h 4749355"/>
              <a:gd name="connsiteX17" fmla="*/ 9530791 w 9793787"/>
              <a:gd name="connsiteY17" fmla="*/ 166219 h 4749355"/>
              <a:gd name="connsiteX0" fmla="*/ 9543478 w 9806474"/>
              <a:gd name="connsiteY0" fmla="*/ 3458 h 4586594"/>
              <a:gd name="connsiteX1" fmla="*/ 9771889 w 9806474"/>
              <a:gd name="connsiteY1" fmla="*/ 99833 h 4586594"/>
              <a:gd name="connsiteX2" fmla="*/ 9779733 w 9806474"/>
              <a:gd name="connsiteY2" fmla="*/ 1857735 h 4586594"/>
              <a:gd name="connsiteX3" fmla="*/ 9772259 w 9806474"/>
              <a:gd name="connsiteY3" fmla="*/ 4161359 h 4586594"/>
              <a:gd name="connsiteX4" fmla="*/ 9260881 w 9806474"/>
              <a:gd name="connsiteY4" fmla="*/ 4182508 h 4586594"/>
              <a:gd name="connsiteX5" fmla="*/ 8478743 w 9806474"/>
              <a:gd name="connsiteY5" fmla="*/ 4204129 h 4586594"/>
              <a:gd name="connsiteX6" fmla="*/ 8094114 w 9806474"/>
              <a:gd name="connsiteY6" fmla="*/ 4209361 h 4586594"/>
              <a:gd name="connsiteX7" fmla="*/ 7294070 w 9806474"/>
              <a:gd name="connsiteY7" fmla="*/ 4586012 h 4586594"/>
              <a:gd name="connsiteX8" fmla="*/ 7464615 w 9806474"/>
              <a:gd name="connsiteY8" fmla="*/ 4205667 h 4586594"/>
              <a:gd name="connsiteX9" fmla="*/ 7274057 w 9806474"/>
              <a:gd name="connsiteY9" fmla="*/ 4213740 h 4586594"/>
              <a:gd name="connsiteX10" fmla="*/ 6046060 w 9806474"/>
              <a:gd name="connsiteY10" fmla="*/ 4246431 h 4586594"/>
              <a:gd name="connsiteX11" fmla="*/ 295638 w 9806474"/>
              <a:gd name="connsiteY11" fmla="*/ 4298453 h 4586594"/>
              <a:gd name="connsiteX12" fmla="*/ 150081 w 9806474"/>
              <a:gd name="connsiteY12" fmla="*/ 2523145 h 4586594"/>
              <a:gd name="connsiteX13" fmla="*/ 66257 w 9806474"/>
              <a:gd name="connsiteY13" fmla="*/ 476529 h 4586594"/>
              <a:gd name="connsiteX14" fmla="*/ 663499 w 9806474"/>
              <a:gd name="connsiteY14" fmla="*/ 9578 h 4586594"/>
              <a:gd name="connsiteX15" fmla="*/ 6438503 w 9806474"/>
              <a:gd name="connsiteY15" fmla="*/ 53203 h 4586594"/>
              <a:gd name="connsiteX16" fmla="*/ 9040673 w 9806474"/>
              <a:gd name="connsiteY16" fmla="*/ 13361 h 4586594"/>
              <a:gd name="connsiteX17" fmla="*/ 9543478 w 9806474"/>
              <a:gd name="connsiteY17" fmla="*/ 3458 h 4586594"/>
              <a:gd name="connsiteX0" fmla="*/ 9502853 w 9765849"/>
              <a:gd name="connsiteY0" fmla="*/ 3458 h 4586594"/>
              <a:gd name="connsiteX1" fmla="*/ 9731264 w 9765849"/>
              <a:gd name="connsiteY1" fmla="*/ 99833 h 4586594"/>
              <a:gd name="connsiteX2" fmla="*/ 9739108 w 9765849"/>
              <a:gd name="connsiteY2" fmla="*/ 1857735 h 4586594"/>
              <a:gd name="connsiteX3" fmla="*/ 9731634 w 9765849"/>
              <a:gd name="connsiteY3" fmla="*/ 4161359 h 4586594"/>
              <a:gd name="connsiteX4" fmla="*/ 9220256 w 9765849"/>
              <a:gd name="connsiteY4" fmla="*/ 4182508 h 4586594"/>
              <a:gd name="connsiteX5" fmla="*/ 8438118 w 9765849"/>
              <a:gd name="connsiteY5" fmla="*/ 4204129 h 4586594"/>
              <a:gd name="connsiteX6" fmla="*/ 8053489 w 9765849"/>
              <a:gd name="connsiteY6" fmla="*/ 4209361 h 4586594"/>
              <a:gd name="connsiteX7" fmla="*/ 7253445 w 9765849"/>
              <a:gd name="connsiteY7" fmla="*/ 4586012 h 4586594"/>
              <a:gd name="connsiteX8" fmla="*/ 7423990 w 9765849"/>
              <a:gd name="connsiteY8" fmla="*/ 4205667 h 4586594"/>
              <a:gd name="connsiteX9" fmla="*/ 7233432 w 9765849"/>
              <a:gd name="connsiteY9" fmla="*/ 4213740 h 4586594"/>
              <a:gd name="connsiteX10" fmla="*/ 6005435 w 9765849"/>
              <a:gd name="connsiteY10" fmla="*/ 4246431 h 4586594"/>
              <a:gd name="connsiteX11" fmla="*/ 255013 w 9765849"/>
              <a:gd name="connsiteY11" fmla="*/ 4298453 h 4586594"/>
              <a:gd name="connsiteX12" fmla="*/ 109456 w 9765849"/>
              <a:gd name="connsiteY12" fmla="*/ 2523145 h 4586594"/>
              <a:gd name="connsiteX13" fmla="*/ 25632 w 9765849"/>
              <a:gd name="connsiteY13" fmla="*/ 476529 h 4586594"/>
              <a:gd name="connsiteX14" fmla="*/ 622874 w 9765849"/>
              <a:gd name="connsiteY14" fmla="*/ 9578 h 4586594"/>
              <a:gd name="connsiteX15" fmla="*/ 6397878 w 9765849"/>
              <a:gd name="connsiteY15" fmla="*/ 53203 h 4586594"/>
              <a:gd name="connsiteX16" fmla="*/ 9000048 w 9765849"/>
              <a:gd name="connsiteY16" fmla="*/ 13361 h 4586594"/>
              <a:gd name="connsiteX17" fmla="*/ 9502853 w 9765849"/>
              <a:gd name="connsiteY17" fmla="*/ 3458 h 4586594"/>
              <a:gd name="connsiteX0" fmla="*/ 9693055 w 9956051"/>
              <a:gd name="connsiteY0" fmla="*/ 3458 h 4586594"/>
              <a:gd name="connsiteX1" fmla="*/ 9921466 w 9956051"/>
              <a:gd name="connsiteY1" fmla="*/ 99833 h 4586594"/>
              <a:gd name="connsiteX2" fmla="*/ 9929310 w 9956051"/>
              <a:gd name="connsiteY2" fmla="*/ 1857735 h 4586594"/>
              <a:gd name="connsiteX3" fmla="*/ 9921836 w 9956051"/>
              <a:gd name="connsiteY3" fmla="*/ 4161359 h 4586594"/>
              <a:gd name="connsiteX4" fmla="*/ 9410458 w 9956051"/>
              <a:gd name="connsiteY4" fmla="*/ 4182508 h 4586594"/>
              <a:gd name="connsiteX5" fmla="*/ 8628320 w 9956051"/>
              <a:gd name="connsiteY5" fmla="*/ 4204129 h 4586594"/>
              <a:gd name="connsiteX6" fmla="*/ 8243691 w 9956051"/>
              <a:gd name="connsiteY6" fmla="*/ 4209361 h 4586594"/>
              <a:gd name="connsiteX7" fmla="*/ 7443647 w 9956051"/>
              <a:gd name="connsiteY7" fmla="*/ 4586012 h 4586594"/>
              <a:gd name="connsiteX8" fmla="*/ 7614192 w 9956051"/>
              <a:gd name="connsiteY8" fmla="*/ 4205667 h 4586594"/>
              <a:gd name="connsiteX9" fmla="*/ 7423634 w 9956051"/>
              <a:gd name="connsiteY9" fmla="*/ 4213740 h 4586594"/>
              <a:gd name="connsiteX10" fmla="*/ 6195637 w 9956051"/>
              <a:gd name="connsiteY10" fmla="*/ 4246431 h 4586594"/>
              <a:gd name="connsiteX11" fmla="*/ 445215 w 9956051"/>
              <a:gd name="connsiteY11" fmla="*/ 4298453 h 4586594"/>
              <a:gd name="connsiteX12" fmla="*/ 299658 w 9956051"/>
              <a:gd name="connsiteY12" fmla="*/ 2523145 h 4586594"/>
              <a:gd name="connsiteX13" fmla="*/ 215834 w 9956051"/>
              <a:gd name="connsiteY13" fmla="*/ 476529 h 4586594"/>
              <a:gd name="connsiteX14" fmla="*/ 399481 w 9956051"/>
              <a:gd name="connsiteY14" fmla="*/ 16797 h 4586594"/>
              <a:gd name="connsiteX15" fmla="*/ 6588080 w 9956051"/>
              <a:gd name="connsiteY15" fmla="*/ 53203 h 4586594"/>
              <a:gd name="connsiteX16" fmla="*/ 9190250 w 9956051"/>
              <a:gd name="connsiteY16" fmla="*/ 13361 h 4586594"/>
              <a:gd name="connsiteX17" fmla="*/ 9693055 w 9956051"/>
              <a:gd name="connsiteY17" fmla="*/ 3458 h 4586594"/>
              <a:gd name="connsiteX0" fmla="*/ 9494966 w 9757962"/>
              <a:gd name="connsiteY0" fmla="*/ 3458 h 4586594"/>
              <a:gd name="connsiteX1" fmla="*/ 9723377 w 9757962"/>
              <a:gd name="connsiteY1" fmla="*/ 99833 h 4586594"/>
              <a:gd name="connsiteX2" fmla="*/ 9731221 w 9757962"/>
              <a:gd name="connsiteY2" fmla="*/ 1857735 h 4586594"/>
              <a:gd name="connsiteX3" fmla="*/ 9723747 w 9757962"/>
              <a:gd name="connsiteY3" fmla="*/ 4161359 h 4586594"/>
              <a:gd name="connsiteX4" fmla="*/ 9212369 w 9757962"/>
              <a:gd name="connsiteY4" fmla="*/ 4182508 h 4586594"/>
              <a:gd name="connsiteX5" fmla="*/ 8430231 w 9757962"/>
              <a:gd name="connsiteY5" fmla="*/ 4204129 h 4586594"/>
              <a:gd name="connsiteX6" fmla="*/ 8045602 w 9757962"/>
              <a:gd name="connsiteY6" fmla="*/ 4209361 h 4586594"/>
              <a:gd name="connsiteX7" fmla="*/ 7245558 w 9757962"/>
              <a:gd name="connsiteY7" fmla="*/ 4586012 h 4586594"/>
              <a:gd name="connsiteX8" fmla="*/ 7416103 w 9757962"/>
              <a:gd name="connsiteY8" fmla="*/ 4205667 h 4586594"/>
              <a:gd name="connsiteX9" fmla="*/ 7225545 w 9757962"/>
              <a:gd name="connsiteY9" fmla="*/ 4213740 h 4586594"/>
              <a:gd name="connsiteX10" fmla="*/ 5997548 w 9757962"/>
              <a:gd name="connsiteY10" fmla="*/ 4246431 h 4586594"/>
              <a:gd name="connsiteX11" fmla="*/ 247126 w 9757962"/>
              <a:gd name="connsiteY11" fmla="*/ 4298453 h 4586594"/>
              <a:gd name="connsiteX12" fmla="*/ 101569 w 9757962"/>
              <a:gd name="connsiteY12" fmla="*/ 2523145 h 4586594"/>
              <a:gd name="connsiteX13" fmla="*/ 17745 w 9757962"/>
              <a:gd name="connsiteY13" fmla="*/ 476529 h 4586594"/>
              <a:gd name="connsiteX14" fmla="*/ 201392 w 9757962"/>
              <a:gd name="connsiteY14" fmla="*/ 16797 h 4586594"/>
              <a:gd name="connsiteX15" fmla="*/ 6389991 w 9757962"/>
              <a:gd name="connsiteY15" fmla="*/ 53203 h 4586594"/>
              <a:gd name="connsiteX16" fmla="*/ 8992161 w 9757962"/>
              <a:gd name="connsiteY16" fmla="*/ 13361 h 4586594"/>
              <a:gd name="connsiteX17" fmla="*/ 9494966 w 9757962"/>
              <a:gd name="connsiteY17" fmla="*/ 3458 h 4586594"/>
              <a:gd name="connsiteX0" fmla="*/ 9494966 w 9757962"/>
              <a:gd name="connsiteY0" fmla="*/ 3458 h 4586594"/>
              <a:gd name="connsiteX1" fmla="*/ 9723377 w 9757962"/>
              <a:gd name="connsiteY1" fmla="*/ 99833 h 4586594"/>
              <a:gd name="connsiteX2" fmla="*/ 9731221 w 9757962"/>
              <a:gd name="connsiteY2" fmla="*/ 1857735 h 4586594"/>
              <a:gd name="connsiteX3" fmla="*/ 9723747 w 9757962"/>
              <a:gd name="connsiteY3" fmla="*/ 4161359 h 4586594"/>
              <a:gd name="connsiteX4" fmla="*/ 9212369 w 9757962"/>
              <a:gd name="connsiteY4" fmla="*/ 4182508 h 4586594"/>
              <a:gd name="connsiteX5" fmla="*/ 8430231 w 9757962"/>
              <a:gd name="connsiteY5" fmla="*/ 4204129 h 4586594"/>
              <a:gd name="connsiteX6" fmla="*/ 8045602 w 9757962"/>
              <a:gd name="connsiteY6" fmla="*/ 4209361 h 4586594"/>
              <a:gd name="connsiteX7" fmla="*/ 7245558 w 9757962"/>
              <a:gd name="connsiteY7" fmla="*/ 4586012 h 4586594"/>
              <a:gd name="connsiteX8" fmla="*/ 7416103 w 9757962"/>
              <a:gd name="connsiteY8" fmla="*/ 4205667 h 4586594"/>
              <a:gd name="connsiteX9" fmla="*/ 7225545 w 9757962"/>
              <a:gd name="connsiteY9" fmla="*/ 4213740 h 4586594"/>
              <a:gd name="connsiteX10" fmla="*/ 5997548 w 9757962"/>
              <a:gd name="connsiteY10" fmla="*/ 4246431 h 4586594"/>
              <a:gd name="connsiteX11" fmla="*/ 247126 w 9757962"/>
              <a:gd name="connsiteY11" fmla="*/ 4298453 h 4586594"/>
              <a:gd name="connsiteX12" fmla="*/ 101569 w 9757962"/>
              <a:gd name="connsiteY12" fmla="*/ 2523145 h 4586594"/>
              <a:gd name="connsiteX13" fmla="*/ 17745 w 9757962"/>
              <a:gd name="connsiteY13" fmla="*/ 476529 h 4586594"/>
              <a:gd name="connsiteX14" fmla="*/ 201392 w 9757962"/>
              <a:gd name="connsiteY14" fmla="*/ 16797 h 4586594"/>
              <a:gd name="connsiteX15" fmla="*/ 6389991 w 9757962"/>
              <a:gd name="connsiteY15" fmla="*/ 53203 h 4586594"/>
              <a:gd name="connsiteX16" fmla="*/ 8992161 w 9757962"/>
              <a:gd name="connsiteY16" fmla="*/ 13361 h 4586594"/>
              <a:gd name="connsiteX17" fmla="*/ 9494966 w 9757962"/>
              <a:gd name="connsiteY17" fmla="*/ 3458 h 4586594"/>
              <a:gd name="connsiteX0" fmla="*/ 9511995 w 9774991"/>
              <a:gd name="connsiteY0" fmla="*/ 3458 h 4586594"/>
              <a:gd name="connsiteX1" fmla="*/ 9740406 w 9774991"/>
              <a:gd name="connsiteY1" fmla="*/ 99833 h 4586594"/>
              <a:gd name="connsiteX2" fmla="*/ 9748250 w 9774991"/>
              <a:gd name="connsiteY2" fmla="*/ 1857735 h 4586594"/>
              <a:gd name="connsiteX3" fmla="*/ 9740776 w 9774991"/>
              <a:gd name="connsiteY3" fmla="*/ 4161359 h 4586594"/>
              <a:gd name="connsiteX4" fmla="*/ 9229398 w 9774991"/>
              <a:gd name="connsiteY4" fmla="*/ 4182508 h 4586594"/>
              <a:gd name="connsiteX5" fmla="*/ 8447260 w 9774991"/>
              <a:gd name="connsiteY5" fmla="*/ 4204129 h 4586594"/>
              <a:gd name="connsiteX6" fmla="*/ 8062631 w 9774991"/>
              <a:gd name="connsiteY6" fmla="*/ 4209361 h 4586594"/>
              <a:gd name="connsiteX7" fmla="*/ 7262587 w 9774991"/>
              <a:gd name="connsiteY7" fmla="*/ 4586012 h 4586594"/>
              <a:gd name="connsiteX8" fmla="*/ 7433132 w 9774991"/>
              <a:gd name="connsiteY8" fmla="*/ 4205667 h 4586594"/>
              <a:gd name="connsiteX9" fmla="*/ 7242574 w 9774991"/>
              <a:gd name="connsiteY9" fmla="*/ 4213740 h 4586594"/>
              <a:gd name="connsiteX10" fmla="*/ 6014577 w 9774991"/>
              <a:gd name="connsiteY10" fmla="*/ 4246431 h 4586594"/>
              <a:gd name="connsiteX11" fmla="*/ 264155 w 9774991"/>
              <a:gd name="connsiteY11" fmla="*/ 4298453 h 4586594"/>
              <a:gd name="connsiteX12" fmla="*/ 118598 w 9774991"/>
              <a:gd name="connsiteY12" fmla="*/ 2523145 h 4586594"/>
              <a:gd name="connsiteX13" fmla="*/ 34774 w 9774991"/>
              <a:gd name="connsiteY13" fmla="*/ 476529 h 4586594"/>
              <a:gd name="connsiteX14" fmla="*/ 187098 w 9774991"/>
              <a:gd name="connsiteY14" fmla="*/ 93555 h 4586594"/>
              <a:gd name="connsiteX15" fmla="*/ 6407020 w 9774991"/>
              <a:gd name="connsiteY15" fmla="*/ 53203 h 4586594"/>
              <a:gd name="connsiteX16" fmla="*/ 9009190 w 9774991"/>
              <a:gd name="connsiteY16" fmla="*/ 13361 h 4586594"/>
              <a:gd name="connsiteX17" fmla="*/ 9511995 w 9774991"/>
              <a:gd name="connsiteY17" fmla="*/ 3458 h 4586594"/>
              <a:gd name="connsiteX0" fmla="*/ 9482057 w 9745053"/>
              <a:gd name="connsiteY0" fmla="*/ 3458 h 4586594"/>
              <a:gd name="connsiteX1" fmla="*/ 9710468 w 9745053"/>
              <a:gd name="connsiteY1" fmla="*/ 99833 h 4586594"/>
              <a:gd name="connsiteX2" fmla="*/ 9718312 w 9745053"/>
              <a:gd name="connsiteY2" fmla="*/ 1857735 h 4586594"/>
              <a:gd name="connsiteX3" fmla="*/ 9710838 w 9745053"/>
              <a:gd name="connsiteY3" fmla="*/ 4161359 h 4586594"/>
              <a:gd name="connsiteX4" fmla="*/ 9199460 w 9745053"/>
              <a:gd name="connsiteY4" fmla="*/ 4182508 h 4586594"/>
              <a:gd name="connsiteX5" fmla="*/ 8417322 w 9745053"/>
              <a:gd name="connsiteY5" fmla="*/ 4204129 h 4586594"/>
              <a:gd name="connsiteX6" fmla="*/ 8032693 w 9745053"/>
              <a:gd name="connsiteY6" fmla="*/ 4209361 h 4586594"/>
              <a:gd name="connsiteX7" fmla="*/ 7232649 w 9745053"/>
              <a:gd name="connsiteY7" fmla="*/ 4586012 h 4586594"/>
              <a:gd name="connsiteX8" fmla="*/ 7403194 w 9745053"/>
              <a:gd name="connsiteY8" fmla="*/ 4205667 h 4586594"/>
              <a:gd name="connsiteX9" fmla="*/ 7212636 w 9745053"/>
              <a:gd name="connsiteY9" fmla="*/ 4213740 h 4586594"/>
              <a:gd name="connsiteX10" fmla="*/ 5984639 w 9745053"/>
              <a:gd name="connsiteY10" fmla="*/ 4246431 h 4586594"/>
              <a:gd name="connsiteX11" fmla="*/ 234217 w 9745053"/>
              <a:gd name="connsiteY11" fmla="*/ 4298453 h 4586594"/>
              <a:gd name="connsiteX12" fmla="*/ 88660 w 9745053"/>
              <a:gd name="connsiteY12" fmla="*/ 2523145 h 4586594"/>
              <a:gd name="connsiteX13" fmla="*/ 4836 w 9745053"/>
              <a:gd name="connsiteY13" fmla="*/ 476529 h 4586594"/>
              <a:gd name="connsiteX14" fmla="*/ 157160 w 9745053"/>
              <a:gd name="connsiteY14" fmla="*/ 93555 h 4586594"/>
              <a:gd name="connsiteX15" fmla="*/ 6377082 w 9745053"/>
              <a:gd name="connsiteY15" fmla="*/ 53203 h 4586594"/>
              <a:gd name="connsiteX16" fmla="*/ 8979252 w 9745053"/>
              <a:gd name="connsiteY16" fmla="*/ 13361 h 4586594"/>
              <a:gd name="connsiteX17" fmla="*/ 9482057 w 9745053"/>
              <a:gd name="connsiteY17" fmla="*/ 3458 h 4586594"/>
              <a:gd name="connsiteX0" fmla="*/ 9482057 w 9745053"/>
              <a:gd name="connsiteY0" fmla="*/ 3458 h 4586594"/>
              <a:gd name="connsiteX1" fmla="*/ 9710468 w 9745053"/>
              <a:gd name="connsiteY1" fmla="*/ 99833 h 4586594"/>
              <a:gd name="connsiteX2" fmla="*/ 9718312 w 9745053"/>
              <a:gd name="connsiteY2" fmla="*/ 1857735 h 4586594"/>
              <a:gd name="connsiteX3" fmla="*/ 9710838 w 9745053"/>
              <a:gd name="connsiteY3" fmla="*/ 4161359 h 4586594"/>
              <a:gd name="connsiteX4" fmla="*/ 9199460 w 9745053"/>
              <a:gd name="connsiteY4" fmla="*/ 4182508 h 4586594"/>
              <a:gd name="connsiteX5" fmla="*/ 8417322 w 9745053"/>
              <a:gd name="connsiteY5" fmla="*/ 4204129 h 4586594"/>
              <a:gd name="connsiteX6" fmla="*/ 8032693 w 9745053"/>
              <a:gd name="connsiteY6" fmla="*/ 4209361 h 4586594"/>
              <a:gd name="connsiteX7" fmla="*/ 7232649 w 9745053"/>
              <a:gd name="connsiteY7" fmla="*/ 4586012 h 4586594"/>
              <a:gd name="connsiteX8" fmla="*/ 7403194 w 9745053"/>
              <a:gd name="connsiteY8" fmla="*/ 4205667 h 4586594"/>
              <a:gd name="connsiteX9" fmla="*/ 7212636 w 9745053"/>
              <a:gd name="connsiteY9" fmla="*/ 4213740 h 4586594"/>
              <a:gd name="connsiteX10" fmla="*/ 5984639 w 9745053"/>
              <a:gd name="connsiteY10" fmla="*/ 4246431 h 4586594"/>
              <a:gd name="connsiteX11" fmla="*/ 234217 w 9745053"/>
              <a:gd name="connsiteY11" fmla="*/ 4298453 h 4586594"/>
              <a:gd name="connsiteX12" fmla="*/ 88660 w 9745053"/>
              <a:gd name="connsiteY12" fmla="*/ 2523145 h 4586594"/>
              <a:gd name="connsiteX13" fmla="*/ 4836 w 9745053"/>
              <a:gd name="connsiteY13" fmla="*/ 476529 h 4586594"/>
              <a:gd name="connsiteX14" fmla="*/ 157160 w 9745053"/>
              <a:gd name="connsiteY14" fmla="*/ 93555 h 4586594"/>
              <a:gd name="connsiteX15" fmla="*/ 6387207 w 9745053"/>
              <a:gd name="connsiteY15" fmla="*/ 9477 h 4586594"/>
              <a:gd name="connsiteX16" fmla="*/ 8979252 w 9745053"/>
              <a:gd name="connsiteY16" fmla="*/ 13361 h 4586594"/>
              <a:gd name="connsiteX17" fmla="*/ 9482057 w 9745053"/>
              <a:gd name="connsiteY17" fmla="*/ 3458 h 4586594"/>
              <a:gd name="connsiteX0" fmla="*/ 9481430 w 9744426"/>
              <a:gd name="connsiteY0" fmla="*/ 3458 h 4586594"/>
              <a:gd name="connsiteX1" fmla="*/ 9709841 w 9744426"/>
              <a:gd name="connsiteY1" fmla="*/ 99833 h 4586594"/>
              <a:gd name="connsiteX2" fmla="*/ 9717685 w 9744426"/>
              <a:gd name="connsiteY2" fmla="*/ 1857735 h 4586594"/>
              <a:gd name="connsiteX3" fmla="*/ 9710211 w 9744426"/>
              <a:gd name="connsiteY3" fmla="*/ 4161359 h 4586594"/>
              <a:gd name="connsiteX4" fmla="*/ 9198833 w 9744426"/>
              <a:gd name="connsiteY4" fmla="*/ 4182508 h 4586594"/>
              <a:gd name="connsiteX5" fmla="*/ 8416695 w 9744426"/>
              <a:gd name="connsiteY5" fmla="*/ 4204129 h 4586594"/>
              <a:gd name="connsiteX6" fmla="*/ 8032066 w 9744426"/>
              <a:gd name="connsiteY6" fmla="*/ 4209361 h 4586594"/>
              <a:gd name="connsiteX7" fmla="*/ 7232022 w 9744426"/>
              <a:gd name="connsiteY7" fmla="*/ 4586012 h 4586594"/>
              <a:gd name="connsiteX8" fmla="*/ 7402567 w 9744426"/>
              <a:gd name="connsiteY8" fmla="*/ 4205667 h 4586594"/>
              <a:gd name="connsiteX9" fmla="*/ 7212009 w 9744426"/>
              <a:gd name="connsiteY9" fmla="*/ 4213740 h 4586594"/>
              <a:gd name="connsiteX10" fmla="*/ 5984012 w 9744426"/>
              <a:gd name="connsiteY10" fmla="*/ 4246431 h 4586594"/>
              <a:gd name="connsiteX11" fmla="*/ 233590 w 9744426"/>
              <a:gd name="connsiteY11" fmla="*/ 4298453 h 4586594"/>
              <a:gd name="connsiteX12" fmla="*/ 88033 w 9744426"/>
              <a:gd name="connsiteY12" fmla="*/ 2523145 h 4586594"/>
              <a:gd name="connsiteX13" fmla="*/ 5158 w 9744426"/>
              <a:gd name="connsiteY13" fmla="*/ 530948 h 4586594"/>
              <a:gd name="connsiteX14" fmla="*/ 156533 w 9744426"/>
              <a:gd name="connsiteY14" fmla="*/ 93555 h 4586594"/>
              <a:gd name="connsiteX15" fmla="*/ 6386580 w 9744426"/>
              <a:gd name="connsiteY15" fmla="*/ 9477 h 4586594"/>
              <a:gd name="connsiteX16" fmla="*/ 8978625 w 9744426"/>
              <a:gd name="connsiteY16" fmla="*/ 13361 h 4586594"/>
              <a:gd name="connsiteX17" fmla="*/ 9481430 w 9744426"/>
              <a:gd name="connsiteY17" fmla="*/ 3458 h 4586594"/>
              <a:gd name="connsiteX0" fmla="*/ 9481117 w 9744113"/>
              <a:gd name="connsiteY0" fmla="*/ 3458 h 4586594"/>
              <a:gd name="connsiteX1" fmla="*/ 9709528 w 9744113"/>
              <a:gd name="connsiteY1" fmla="*/ 99833 h 4586594"/>
              <a:gd name="connsiteX2" fmla="*/ 9717372 w 9744113"/>
              <a:gd name="connsiteY2" fmla="*/ 1857735 h 4586594"/>
              <a:gd name="connsiteX3" fmla="*/ 9709898 w 9744113"/>
              <a:gd name="connsiteY3" fmla="*/ 4161359 h 4586594"/>
              <a:gd name="connsiteX4" fmla="*/ 9198520 w 9744113"/>
              <a:gd name="connsiteY4" fmla="*/ 4182508 h 4586594"/>
              <a:gd name="connsiteX5" fmla="*/ 8416382 w 9744113"/>
              <a:gd name="connsiteY5" fmla="*/ 4204129 h 4586594"/>
              <a:gd name="connsiteX6" fmla="*/ 8031753 w 9744113"/>
              <a:gd name="connsiteY6" fmla="*/ 4209361 h 4586594"/>
              <a:gd name="connsiteX7" fmla="*/ 7231709 w 9744113"/>
              <a:gd name="connsiteY7" fmla="*/ 4586012 h 4586594"/>
              <a:gd name="connsiteX8" fmla="*/ 7402254 w 9744113"/>
              <a:gd name="connsiteY8" fmla="*/ 4205667 h 4586594"/>
              <a:gd name="connsiteX9" fmla="*/ 7211696 w 9744113"/>
              <a:gd name="connsiteY9" fmla="*/ 4213740 h 4586594"/>
              <a:gd name="connsiteX10" fmla="*/ 5983699 w 9744113"/>
              <a:gd name="connsiteY10" fmla="*/ 4246431 h 4586594"/>
              <a:gd name="connsiteX11" fmla="*/ 233277 w 9744113"/>
              <a:gd name="connsiteY11" fmla="*/ 4298453 h 4586594"/>
              <a:gd name="connsiteX12" fmla="*/ 87720 w 9744113"/>
              <a:gd name="connsiteY12" fmla="*/ 2523145 h 4586594"/>
              <a:gd name="connsiteX13" fmla="*/ 4845 w 9744113"/>
              <a:gd name="connsiteY13" fmla="*/ 530948 h 4586594"/>
              <a:gd name="connsiteX14" fmla="*/ 156980 w 9744113"/>
              <a:gd name="connsiteY14" fmla="*/ 137092 h 4586594"/>
              <a:gd name="connsiteX15" fmla="*/ 6386267 w 9744113"/>
              <a:gd name="connsiteY15" fmla="*/ 9477 h 4586594"/>
              <a:gd name="connsiteX16" fmla="*/ 8978312 w 9744113"/>
              <a:gd name="connsiteY16" fmla="*/ 13361 h 4586594"/>
              <a:gd name="connsiteX17" fmla="*/ 9481117 w 9744113"/>
              <a:gd name="connsiteY17" fmla="*/ 3458 h 4586594"/>
              <a:gd name="connsiteX0" fmla="*/ 9477408 w 9740404"/>
              <a:gd name="connsiteY0" fmla="*/ 3458 h 4586594"/>
              <a:gd name="connsiteX1" fmla="*/ 9705819 w 9740404"/>
              <a:gd name="connsiteY1" fmla="*/ 99833 h 4586594"/>
              <a:gd name="connsiteX2" fmla="*/ 9713663 w 9740404"/>
              <a:gd name="connsiteY2" fmla="*/ 1857735 h 4586594"/>
              <a:gd name="connsiteX3" fmla="*/ 9706189 w 9740404"/>
              <a:gd name="connsiteY3" fmla="*/ 4161359 h 4586594"/>
              <a:gd name="connsiteX4" fmla="*/ 9194811 w 9740404"/>
              <a:gd name="connsiteY4" fmla="*/ 4182508 h 4586594"/>
              <a:gd name="connsiteX5" fmla="*/ 8412673 w 9740404"/>
              <a:gd name="connsiteY5" fmla="*/ 4204129 h 4586594"/>
              <a:gd name="connsiteX6" fmla="*/ 8028044 w 9740404"/>
              <a:gd name="connsiteY6" fmla="*/ 4209361 h 4586594"/>
              <a:gd name="connsiteX7" fmla="*/ 7228000 w 9740404"/>
              <a:gd name="connsiteY7" fmla="*/ 4586012 h 4586594"/>
              <a:gd name="connsiteX8" fmla="*/ 7398545 w 9740404"/>
              <a:gd name="connsiteY8" fmla="*/ 4205667 h 4586594"/>
              <a:gd name="connsiteX9" fmla="*/ 7207987 w 9740404"/>
              <a:gd name="connsiteY9" fmla="*/ 4213740 h 4586594"/>
              <a:gd name="connsiteX10" fmla="*/ 5979990 w 9740404"/>
              <a:gd name="connsiteY10" fmla="*/ 4246431 h 4586594"/>
              <a:gd name="connsiteX11" fmla="*/ 229568 w 9740404"/>
              <a:gd name="connsiteY11" fmla="*/ 4298453 h 4586594"/>
              <a:gd name="connsiteX12" fmla="*/ 84011 w 9740404"/>
              <a:gd name="connsiteY12" fmla="*/ 2523145 h 4586594"/>
              <a:gd name="connsiteX13" fmla="*/ 1136 w 9740404"/>
              <a:gd name="connsiteY13" fmla="*/ 530948 h 4586594"/>
              <a:gd name="connsiteX14" fmla="*/ 153271 w 9740404"/>
              <a:gd name="connsiteY14" fmla="*/ 137092 h 4586594"/>
              <a:gd name="connsiteX15" fmla="*/ 6382558 w 9740404"/>
              <a:gd name="connsiteY15" fmla="*/ 9477 h 4586594"/>
              <a:gd name="connsiteX16" fmla="*/ 8974603 w 9740404"/>
              <a:gd name="connsiteY16" fmla="*/ 13361 h 4586594"/>
              <a:gd name="connsiteX17" fmla="*/ 9477408 w 9740404"/>
              <a:gd name="connsiteY17" fmla="*/ 3458 h 4586594"/>
              <a:gd name="connsiteX0" fmla="*/ 9486740 w 9749736"/>
              <a:gd name="connsiteY0" fmla="*/ 3458 h 4586594"/>
              <a:gd name="connsiteX1" fmla="*/ 9715151 w 9749736"/>
              <a:gd name="connsiteY1" fmla="*/ 99833 h 4586594"/>
              <a:gd name="connsiteX2" fmla="*/ 9722995 w 9749736"/>
              <a:gd name="connsiteY2" fmla="*/ 1857735 h 4586594"/>
              <a:gd name="connsiteX3" fmla="*/ 9715521 w 9749736"/>
              <a:gd name="connsiteY3" fmla="*/ 4161359 h 4586594"/>
              <a:gd name="connsiteX4" fmla="*/ 9204143 w 9749736"/>
              <a:gd name="connsiteY4" fmla="*/ 4182508 h 4586594"/>
              <a:gd name="connsiteX5" fmla="*/ 8422005 w 9749736"/>
              <a:gd name="connsiteY5" fmla="*/ 4204129 h 4586594"/>
              <a:gd name="connsiteX6" fmla="*/ 8037376 w 9749736"/>
              <a:gd name="connsiteY6" fmla="*/ 4209361 h 4586594"/>
              <a:gd name="connsiteX7" fmla="*/ 7237332 w 9749736"/>
              <a:gd name="connsiteY7" fmla="*/ 4586012 h 4586594"/>
              <a:gd name="connsiteX8" fmla="*/ 7407877 w 9749736"/>
              <a:gd name="connsiteY8" fmla="*/ 4205667 h 4586594"/>
              <a:gd name="connsiteX9" fmla="*/ 7217319 w 9749736"/>
              <a:gd name="connsiteY9" fmla="*/ 4213740 h 4586594"/>
              <a:gd name="connsiteX10" fmla="*/ 5989322 w 9749736"/>
              <a:gd name="connsiteY10" fmla="*/ 4246431 h 4586594"/>
              <a:gd name="connsiteX11" fmla="*/ 238900 w 9749736"/>
              <a:gd name="connsiteY11" fmla="*/ 4298453 h 4586594"/>
              <a:gd name="connsiteX12" fmla="*/ 93343 w 9749736"/>
              <a:gd name="connsiteY12" fmla="*/ 2523145 h 4586594"/>
              <a:gd name="connsiteX13" fmla="*/ 10468 w 9749736"/>
              <a:gd name="connsiteY13" fmla="*/ 530948 h 4586594"/>
              <a:gd name="connsiteX14" fmla="*/ 97489 w 9749736"/>
              <a:gd name="connsiteY14" fmla="*/ 149115 h 4586594"/>
              <a:gd name="connsiteX15" fmla="*/ 6391890 w 9749736"/>
              <a:gd name="connsiteY15" fmla="*/ 9477 h 4586594"/>
              <a:gd name="connsiteX16" fmla="*/ 8983935 w 9749736"/>
              <a:gd name="connsiteY16" fmla="*/ 13361 h 4586594"/>
              <a:gd name="connsiteX17" fmla="*/ 9486740 w 9749736"/>
              <a:gd name="connsiteY17" fmla="*/ 3458 h 4586594"/>
              <a:gd name="connsiteX0" fmla="*/ 9486740 w 9793439"/>
              <a:gd name="connsiteY0" fmla="*/ 75473 h 4658609"/>
              <a:gd name="connsiteX1" fmla="*/ 9715151 w 9793439"/>
              <a:gd name="connsiteY1" fmla="*/ 171848 h 4658609"/>
              <a:gd name="connsiteX2" fmla="*/ 9779506 w 9793439"/>
              <a:gd name="connsiteY2" fmla="*/ 2048524 h 4658609"/>
              <a:gd name="connsiteX3" fmla="*/ 9715521 w 9793439"/>
              <a:gd name="connsiteY3" fmla="*/ 4233374 h 4658609"/>
              <a:gd name="connsiteX4" fmla="*/ 9204143 w 9793439"/>
              <a:gd name="connsiteY4" fmla="*/ 4254523 h 4658609"/>
              <a:gd name="connsiteX5" fmla="*/ 8422005 w 9793439"/>
              <a:gd name="connsiteY5" fmla="*/ 4276144 h 4658609"/>
              <a:gd name="connsiteX6" fmla="*/ 8037376 w 9793439"/>
              <a:gd name="connsiteY6" fmla="*/ 4281376 h 4658609"/>
              <a:gd name="connsiteX7" fmla="*/ 7237332 w 9793439"/>
              <a:gd name="connsiteY7" fmla="*/ 4658027 h 4658609"/>
              <a:gd name="connsiteX8" fmla="*/ 7407877 w 9793439"/>
              <a:gd name="connsiteY8" fmla="*/ 4277682 h 4658609"/>
              <a:gd name="connsiteX9" fmla="*/ 7217319 w 9793439"/>
              <a:gd name="connsiteY9" fmla="*/ 4285755 h 4658609"/>
              <a:gd name="connsiteX10" fmla="*/ 5989322 w 9793439"/>
              <a:gd name="connsiteY10" fmla="*/ 4318446 h 4658609"/>
              <a:gd name="connsiteX11" fmla="*/ 238900 w 9793439"/>
              <a:gd name="connsiteY11" fmla="*/ 4370468 h 4658609"/>
              <a:gd name="connsiteX12" fmla="*/ 93343 w 9793439"/>
              <a:gd name="connsiteY12" fmla="*/ 2595160 h 4658609"/>
              <a:gd name="connsiteX13" fmla="*/ 10468 w 9793439"/>
              <a:gd name="connsiteY13" fmla="*/ 602963 h 4658609"/>
              <a:gd name="connsiteX14" fmla="*/ 97489 w 9793439"/>
              <a:gd name="connsiteY14" fmla="*/ 221130 h 4658609"/>
              <a:gd name="connsiteX15" fmla="*/ 6391890 w 9793439"/>
              <a:gd name="connsiteY15" fmla="*/ 81492 h 4658609"/>
              <a:gd name="connsiteX16" fmla="*/ 8983935 w 9793439"/>
              <a:gd name="connsiteY16" fmla="*/ 85376 h 4658609"/>
              <a:gd name="connsiteX17" fmla="*/ 9486740 w 9793439"/>
              <a:gd name="connsiteY17" fmla="*/ 75473 h 4658609"/>
              <a:gd name="connsiteX0" fmla="*/ 9486740 w 9792089"/>
              <a:gd name="connsiteY0" fmla="*/ 3458 h 4586594"/>
              <a:gd name="connsiteX1" fmla="*/ 9715151 w 9792089"/>
              <a:gd name="connsiteY1" fmla="*/ 99833 h 4586594"/>
              <a:gd name="connsiteX2" fmla="*/ 9779506 w 9792089"/>
              <a:gd name="connsiteY2" fmla="*/ 1976509 h 4586594"/>
              <a:gd name="connsiteX3" fmla="*/ 9715521 w 9792089"/>
              <a:gd name="connsiteY3" fmla="*/ 4161359 h 4586594"/>
              <a:gd name="connsiteX4" fmla="*/ 9204143 w 9792089"/>
              <a:gd name="connsiteY4" fmla="*/ 4182508 h 4586594"/>
              <a:gd name="connsiteX5" fmla="*/ 8422005 w 9792089"/>
              <a:gd name="connsiteY5" fmla="*/ 4204129 h 4586594"/>
              <a:gd name="connsiteX6" fmla="*/ 8037376 w 9792089"/>
              <a:gd name="connsiteY6" fmla="*/ 4209361 h 4586594"/>
              <a:gd name="connsiteX7" fmla="*/ 7237332 w 9792089"/>
              <a:gd name="connsiteY7" fmla="*/ 4586012 h 4586594"/>
              <a:gd name="connsiteX8" fmla="*/ 7407877 w 9792089"/>
              <a:gd name="connsiteY8" fmla="*/ 4205667 h 4586594"/>
              <a:gd name="connsiteX9" fmla="*/ 7217319 w 9792089"/>
              <a:gd name="connsiteY9" fmla="*/ 4213740 h 4586594"/>
              <a:gd name="connsiteX10" fmla="*/ 5989322 w 9792089"/>
              <a:gd name="connsiteY10" fmla="*/ 4246431 h 4586594"/>
              <a:gd name="connsiteX11" fmla="*/ 238900 w 9792089"/>
              <a:gd name="connsiteY11" fmla="*/ 4298453 h 4586594"/>
              <a:gd name="connsiteX12" fmla="*/ 93343 w 9792089"/>
              <a:gd name="connsiteY12" fmla="*/ 2523145 h 4586594"/>
              <a:gd name="connsiteX13" fmla="*/ 10468 w 9792089"/>
              <a:gd name="connsiteY13" fmla="*/ 530948 h 4586594"/>
              <a:gd name="connsiteX14" fmla="*/ 97489 w 9792089"/>
              <a:gd name="connsiteY14" fmla="*/ 149115 h 4586594"/>
              <a:gd name="connsiteX15" fmla="*/ 6391890 w 9792089"/>
              <a:gd name="connsiteY15" fmla="*/ 9477 h 4586594"/>
              <a:gd name="connsiteX16" fmla="*/ 8983935 w 9792089"/>
              <a:gd name="connsiteY16" fmla="*/ 13361 h 4586594"/>
              <a:gd name="connsiteX17" fmla="*/ 9486740 w 9792089"/>
              <a:gd name="connsiteY17" fmla="*/ 3458 h 45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92089" h="4586594">
                <a:moveTo>
                  <a:pt x="9486740" y="3458"/>
                </a:moveTo>
                <a:cubicBezTo>
                  <a:pt x="9608609" y="17870"/>
                  <a:pt x="9702239" y="-44549"/>
                  <a:pt x="9715151" y="99833"/>
                </a:cubicBezTo>
                <a:cubicBezTo>
                  <a:pt x="9744763" y="430954"/>
                  <a:pt x="9820064" y="1179006"/>
                  <a:pt x="9779506" y="1976509"/>
                </a:cubicBezTo>
                <a:cubicBezTo>
                  <a:pt x="9821453" y="2872786"/>
                  <a:pt x="9747762" y="4009775"/>
                  <a:pt x="9715521" y="4161359"/>
                </a:cubicBezTo>
                <a:cubicBezTo>
                  <a:pt x="9446860" y="4212001"/>
                  <a:pt x="9419729" y="4175380"/>
                  <a:pt x="9204143" y="4182508"/>
                </a:cubicBezTo>
                <a:lnTo>
                  <a:pt x="8422005" y="4204129"/>
                </a:lnTo>
                <a:lnTo>
                  <a:pt x="8037376" y="4209361"/>
                </a:lnTo>
                <a:cubicBezTo>
                  <a:pt x="7952820" y="4216563"/>
                  <a:pt x="7868491" y="4404455"/>
                  <a:pt x="7237332" y="4586012"/>
                </a:cubicBezTo>
                <a:cubicBezTo>
                  <a:pt x="7212892" y="4601135"/>
                  <a:pt x="7434449" y="4317853"/>
                  <a:pt x="7407877" y="4205667"/>
                </a:cubicBezTo>
                <a:lnTo>
                  <a:pt x="7217319" y="4213740"/>
                </a:lnTo>
                <a:lnTo>
                  <a:pt x="5989322" y="4246431"/>
                </a:lnTo>
                <a:cubicBezTo>
                  <a:pt x="4635231" y="4269266"/>
                  <a:pt x="2061843" y="4343979"/>
                  <a:pt x="238900" y="4298453"/>
                </a:cubicBezTo>
                <a:cubicBezTo>
                  <a:pt x="67346" y="4318795"/>
                  <a:pt x="106883" y="4077771"/>
                  <a:pt x="93343" y="2523145"/>
                </a:cubicBezTo>
                <a:cubicBezTo>
                  <a:pt x="78840" y="1882752"/>
                  <a:pt x="9777" y="926620"/>
                  <a:pt x="10468" y="530948"/>
                </a:cubicBezTo>
                <a:cubicBezTo>
                  <a:pt x="11159" y="135276"/>
                  <a:pt x="-45388" y="172775"/>
                  <a:pt x="97489" y="149115"/>
                </a:cubicBezTo>
                <a:cubicBezTo>
                  <a:pt x="1625900" y="105255"/>
                  <a:pt x="4329024" y="-2658"/>
                  <a:pt x="6391890" y="9477"/>
                </a:cubicBezTo>
                <a:lnTo>
                  <a:pt x="8983935" y="13361"/>
                </a:lnTo>
                <a:cubicBezTo>
                  <a:pt x="9151710" y="25102"/>
                  <a:pt x="9364871" y="-10954"/>
                  <a:pt x="9486740" y="3458"/>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09E72EC-1178-47C7-A287-A05A6D497A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90656" y="1015766"/>
            <a:ext cx="9361145" cy="4365520"/>
          </a:xfrm>
          <a:custGeom>
            <a:avLst/>
            <a:gdLst>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405213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66489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66489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3171"/>
              <a:gd name="connsiteX1" fmla="*/ 9719033 w 9735159"/>
              <a:gd name="connsiteY1" fmla="*/ 122134 h 4583171"/>
              <a:gd name="connsiteX2" fmla="*/ 9675361 w 9735159"/>
              <a:gd name="connsiteY2" fmla="*/ 1854278 h 4583171"/>
              <a:gd name="connsiteX3" fmla="*/ 9667887 w 9735159"/>
              <a:gd name="connsiteY3" fmla="*/ 4129680 h 4583171"/>
              <a:gd name="connsiteX4" fmla="*/ 9156509 w 9735159"/>
              <a:gd name="connsiteY4" fmla="*/ 4179051 h 4583171"/>
              <a:gd name="connsiteX5" fmla="*/ 8374371 w 9735159"/>
              <a:gd name="connsiteY5" fmla="*/ 4200672 h 4583171"/>
              <a:gd name="connsiteX6" fmla="*/ 7989742 w 9735159"/>
              <a:gd name="connsiteY6" fmla="*/ 4205904 h 4583171"/>
              <a:gd name="connsiteX7" fmla="*/ 7685624 w 9735159"/>
              <a:gd name="connsiteY7" fmla="*/ 4466489 h 4583171"/>
              <a:gd name="connsiteX8" fmla="*/ 7189698 w 9735159"/>
              <a:gd name="connsiteY8" fmla="*/ 4582555 h 4583171"/>
              <a:gd name="connsiteX9" fmla="*/ 7423142 w 9735159"/>
              <a:gd name="connsiteY9" fmla="*/ 4218401 h 4583171"/>
              <a:gd name="connsiteX10" fmla="*/ 7322085 w 9735159"/>
              <a:gd name="connsiteY10" fmla="*/ 4198994 h 4583171"/>
              <a:gd name="connsiteX11" fmla="*/ 5976239 w 9735159"/>
              <a:gd name="connsiteY11" fmla="*/ 4198994 h 4583171"/>
              <a:gd name="connsiteX12" fmla="*/ 5703149 w 9735159"/>
              <a:gd name="connsiteY12" fmla="*/ 4203217 h 4583171"/>
              <a:gd name="connsiteX13" fmla="*/ 204518 w 9735159"/>
              <a:gd name="connsiteY13" fmla="*/ 4241988 h 4583171"/>
              <a:gd name="connsiteX14" fmla="*/ 45709 w 9735159"/>
              <a:gd name="connsiteY14" fmla="*/ 2519688 h 4583171"/>
              <a:gd name="connsiteX15" fmla="*/ 0 w 9735159"/>
              <a:gd name="connsiteY15" fmla="*/ 105770 h 4583171"/>
              <a:gd name="connsiteX16" fmla="*/ 6334131 w 9735159"/>
              <a:gd name="connsiteY16" fmla="*/ 49746 h 4583171"/>
              <a:gd name="connsiteX17" fmla="*/ 8936301 w 9735159"/>
              <a:gd name="connsiteY17" fmla="*/ 9904 h 4583171"/>
              <a:gd name="connsiteX18" fmla="*/ 9439106 w 9735159"/>
              <a:gd name="connsiteY18" fmla="*/ 1 h 4583171"/>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23142 w 9735159"/>
              <a:gd name="connsiteY9" fmla="*/ 4218401 h 4585292"/>
              <a:gd name="connsiteX10" fmla="*/ 7322085 w 9735159"/>
              <a:gd name="connsiteY10" fmla="*/ 4198994 h 4585292"/>
              <a:gd name="connsiteX11" fmla="*/ 5976239 w 9735159"/>
              <a:gd name="connsiteY11" fmla="*/ 4198994 h 4585292"/>
              <a:gd name="connsiteX12" fmla="*/ 5703149 w 9735159"/>
              <a:gd name="connsiteY12" fmla="*/ 4203217 h 4585292"/>
              <a:gd name="connsiteX13" fmla="*/ 204518 w 9735159"/>
              <a:gd name="connsiteY13" fmla="*/ 4241988 h 4585292"/>
              <a:gd name="connsiteX14" fmla="*/ 45709 w 9735159"/>
              <a:gd name="connsiteY14" fmla="*/ 2519688 h 4585292"/>
              <a:gd name="connsiteX15" fmla="*/ 0 w 9735159"/>
              <a:gd name="connsiteY15" fmla="*/ 105770 h 4585292"/>
              <a:gd name="connsiteX16" fmla="*/ 6334131 w 9735159"/>
              <a:gd name="connsiteY16" fmla="*/ 49746 h 4585292"/>
              <a:gd name="connsiteX17" fmla="*/ 8936301 w 9735159"/>
              <a:gd name="connsiteY17" fmla="*/ 9904 h 4585292"/>
              <a:gd name="connsiteX18" fmla="*/ 9439106 w 9735159"/>
              <a:gd name="connsiteY18"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322085 w 9735159"/>
              <a:gd name="connsiteY10" fmla="*/ 4198994 h 4585292"/>
              <a:gd name="connsiteX11" fmla="*/ 5976239 w 9735159"/>
              <a:gd name="connsiteY11" fmla="*/ 4198994 h 4585292"/>
              <a:gd name="connsiteX12" fmla="*/ 5703149 w 9735159"/>
              <a:gd name="connsiteY12" fmla="*/ 4203217 h 4585292"/>
              <a:gd name="connsiteX13" fmla="*/ 204518 w 9735159"/>
              <a:gd name="connsiteY13" fmla="*/ 4241988 h 4585292"/>
              <a:gd name="connsiteX14" fmla="*/ 45709 w 9735159"/>
              <a:gd name="connsiteY14" fmla="*/ 2519688 h 4585292"/>
              <a:gd name="connsiteX15" fmla="*/ 0 w 9735159"/>
              <a:gd name="connsiteY15" fmla="*/ 105770 h 4585292"/>
              <a:gd name="connsiteX16" fmla="*/ 6334131 w 9735159"/>
              <a:gd name="connsiteY16" fmla="*/ 49746 h 4585292"/>
              <a:gd name="connsiteX17" fmla="*/ 8936301 w 9735159"/>
              <a:gd name="connsiteY17" fmla="*/ 9904 h 4585292"/>
              <a:gd name="connsiteX18" fmla="*/ 9439106 w 9735159"/>
              <a:gd name="connsiteY18"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322085 w 9735159"/>
              <a:gd name="connsiteY10" fmla="*/ 4198994 h 4585292"/>
              <a:gd name="connsiteX11" fmla="*/ 5703149 w 9735159"/>
              <a:gd name="connsiteY11" fmla="*/ 4203217 h 4585292"/>
              <a:gd name="connsiteX12" fmla="*/ 204518 w 9735159"/>
              <a:gd name="connsiteY12" fmla="*/ 4241988 h 4585292"/>
              <a:gd name="connsiteX13" fmla="*/ 45709 w 9735159"/>
              <a:gd name="connsiteY13" fmla="*/ 2519688 h 4585292"/>
              <a:gd name="connsiteX14" fmla="*/ 0 w 9735159"/>
              <a:gd name="connsiteY14" fmla="*/ 105770 h 4585292"/>
              <a:gd name="connsiteX15" fmla="*/ 6334131 w 9735159"/>
              <a:gd name="connsiteY15" fmla="*/ 49746 h 4585292"/>
              <a:gd name="connsiteX16" fmla="*/ 8936301 w 9735159"/>
              <a:gd name="connsiteY16" fmla="*/ 9904 h 4585292"/>
              <a:gd name="connsiteX17" fmla="*/ 9439106 w 9735159"/>
              <a:gd name="connsiteY17"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169685 w 9735159"/>
              <a:gd name="connsiteY10" fmla="*/ 4210283 h 4585292"/>
              <a:gd name="connsiteX11" fmla="*/ 5703149 w 9735159"/>
              <a:gd name="connsiteY11" fmla="*/ 4203217 h 4585292"/>
              <a:gd name="connsiteX12" fmla="*/ 204518 w 9735159"/>
              <a:gd name="connsiteY12" fmla="*/ 4241988 h 4585292"/>
              <a:gd name="connsiteX13" fmla="*/ 45709 w 9735159"/>
              <a:gd name="connsiteY13" fmla="*/ 2519688 h 4585292"/>
              <a:gd name="connsiteX14" fmla="*/ 0 w 9735159"/>
              <a:gd name="connsiteY14" fmla="*/ 105770 h 4585292"/>
              <a:gd name="connsiteX15" fmla="*/ 6334131 w 9735159"/>
              <a:gd name="connsiteY15" fmla="*/ 49746 h 4585292"/>
              <a:gd name="connsiteX16" fmla="*/ 8936301 w 9735159"/>
              <a:gd name="connsiteY16" fmla="*/ 9904 h 4585292"/>
              <a:gd name="connsiteX17" fmla="*/ 9439106 w 9735159"/>
              <a:gd name="connsiteY17" fmla="*/ 1 h 4585292"/>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29680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685624 w 9735159"/>
              <a:gd name="connsiteY7" fmla="*/ 4466489 h 4583125"/>
              <a:gd name="connsiteX8" fmla="*/ 7189698 w 9735159"/>
              <a:gd name="connsiteY8" fmla="*/ 4582555 h 4583125"/>
              <a:gd name="connsiteX9" fmla="*/ 7406209 w 9735159"/>
              <a:gd name="connsiteY9" fmla="*/ 4195824 h 4583125"/>
              <a:gd name="connsiteX10" fmla="*/ 7169685 w 9735159"/>
              <a:gd name="connsiteY10" fmla="*/ 4210283 h 4583125"/>
              <a:gd name="connsiteX11" fmla="*/ 5703149 w 9735159"/>
              <a:gd name="connsiteY11" fmla="*/ 4203217 h 4583125"/>
              <a:gd name="connsiteX12" fmla="*/ 204518 w 9735159"/>
              <a:gd name="connsiteY12" fmla="*/ 4241988 h 4583125"/>
              <a:gd name="connsiteX13" fmla="*/ 45709 w 9735159"/>
              <a:gd name="connsiteY13" fmla="*/ 2519688 h 4583125"/>
              <a:gd name="connsiteX14" fmla="*/ 0 w 9735159"/>
              <a:gd name="connsiteY14" fmla="*/ 105770 h 4583125"/>
              <a:gd name="connsiteX15" fmla="*/ 6334131 w 9735159"/>
              <a:gd name="connsiteY15" fmla="*/ 49746 h 4583125"/>
              <a:gd name="connsiteX16" fmla="*/ 8936301 w 9735159"/>
              <a:gd name="connsiteY16" fmla="*/ 9904 h 4583125"/>
              <a:gd name="connsiteX17" fmla="*/ 9439106 w 9735159"/>
              <a:gd name="connsiteY17"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685624 w 9735159"/>
              <a:gd name="connsiteY7" fmla="*/ 4466489 h 4583125"/>
              <a:gd name="connsiteX8" fmla="*/ 7189698 w 9735159"/>
              <a:gd name="connsiteY8" fmla="*/ 4582555 h 4583125"/>
              <a:gd name="connsiteX9" fmla="*/ 7406209 w 9735159"/>
              <a:gd name="connsiteY9" fmla="*/ 4195824 h 4583125"/>
              <a:gd name="connsiteX10" fmla="*/ 7169685 w 9735159"/>
              <a:gd name="connsiteY10" fmla="*/ 4210283 h 4583125"/>
              <a:gd name="connsiteX11" fmla="*/ 5703149 w 9735159"/>
              <a:gd name="connsiteY11" fmla="*/ 4203217 h 4583125"/>
              <a:gd name="connsiteX12" fmla="*/ 204518 w 9735159"/>
              <a:gd name="connsiteY12" fmla="*/ 4241988 h 4583125"/>
              <a:gd name="connsiteX13" fmla="*/ 45709 w 9735159"/>
              <a:gd name="connsiteY13" fmla="*/ 2519688 h 4583125"/>
              <a:gd name="connsiteX14" fmla="*/ 0 w 9735159"/>
              <a:gd name="connsiteY14" fmla="*/ 105770 h 4583125"/>
              <a:gd name="connsiteX15" fmla="*/ 6334131 w 9735159"/>
              <a:gd name="connsiteY15" fmla="*/ 49746 h 4583125"/>
              <a:gd name="connsiteX16" fmla="*/ 8936301 w 9735159"/>
              <a:gd name="connsiteY16" fmla="*/ 9904 h 4583125"/>
              <a:gd name="connsiteX17" fmla="*/ 9439106 w 9735159"/>
              <a:gd name="connsiteY17"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78"/>
              <a:gd name="connsiteX1" fmla="*/ 9719033 w 9735159"/>
              <a:gd name="connsiteY1" fmla="*/ 122134 h 4583178"/>
              <a:gd name="connsiteX2" fmla="*/ 9675361 w 9735159"/>
              <a:gd name="connsiteY2" fmla="*/ 1854278 h 4583178"/>
              <a:gd name="connsiteX3" fmla="*/ 9667887 w 9735159"/>
              <a:gd name="connsiteY3" fmla="*/ 4157902 h 4583178"/>
              <a:gd name="connsiteX4" fmla="*/ 9156509 w 9735159"/>
              <a:gd name="connsiteY4" fmla="*/ 4179051 h 4583178"/>
              <a:gd name="connsiteX5" fmla="*/ 8374371 w 9735159"/>
              <a:gd name="connsiteY5" fmla="*/ 4200672 h 4583178"/>
              <a:gd name="connsiteX6" fmla="*/ 7989742 w 9735159"/>
              <a:gd name="connsiteY6" fmla="*/ 4205904 h 4583178"/>
              <a:gd name="connsiteX7" fmla="*/ 7189698 w 9735159"/>
              <a:gd name="connsiteY7" fmla="*/ 4582555 h 4583178"/>
              <a:gd name="connsiteX8" fmla="*/ 7389118 w 9735159"/>
              <a:gd name="connsiteY8" fmla="*/ 4221461 h 4583178"/>
              <a:gd name="connsiteX9" fmla="*/ 7169685 w 9735159"/>
              <a:gd name="connsiteY9" fmla="*/ 4210283 h 4583178"/>
              <a:gd name="connsiteX10" fmla="*/ 5703149 w 9735159"/>
              <a:gd name="connsiteY10" fmla="*/ 4203217 h 4583178"/>
              <a:gd name="connsiteX11" fmla="*/ 204518 w 9735159"/>
              <a:gd name="connsiteY11" fmla="*/ 4241988 h 4583178"/>
              <a:gd name="connsiteX12" fmla="*/ 45709 w 9735159"/>
              <a:gd name="connsiteY12" fmla="*/ 2519688 h 4583178"/>
              <a:gd name="connsiteX13" fmla="*/ 0 w 9735159"/>
              <a:gd name="connsiteY13" fmla="*/ 105770 h 4583178"/>
              <a:gd name="connsiteX14" fmla="*/ 6334131 w 9735159"/>
              <a:gd name="connsiteY14" fmla="*/ 49746 h 4583178"/>
              <a:gd name="connsiteX15" fmla="*/ 8936301 w 9735159"/>
              <a:gd name="connsiteY15" fmla="*/ 9904 h 4583178"/>
              <a:gd name="connsiteX16" fmla="*/ 9439106 w 9735159"/>
              <a:gd name="connsiteY16" fmla="*/ 1 h 4583178"/>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703149 w 9702102"/>
              <a:gd name="connsiteY10" fmla="*/ 4206673 h 4586634"/>
              <a:gd name="connsiteX11" fmla="*/ 204518 w 9702102"/>
              <a:gd name="connsiteY11" fmla="*/ 4245444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703149 w 9702102"/>
              <a:gd name="connsiteY10" fmla="*/ 4206673 h 4586634"/>
              <a:gd name="connsiteX11" fmla="*/ 191266 w 9702102"/>
              <a:gd name="connsiteY11" fmla="*/ 4298452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941688 w 9702102"/>
              <a:gd name="connsiteY10" fmla="*/ 4246430 h 4586634"/>
              <a:gd name="connsiteX11" fmla="*/ 191266 w 9702102"/>
              <a:gd name="connsiteY11" fmla="*/ 4298452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52358 w 9715354"/>
              <a:gd name="connsiteY0" fmla="*/ 3457 h 4586634"/>
              <a:gd name="connsiteX1" fmla="*/ 9680769 w 9715354"/>
              <a:gd name="connsiteY1" fmla="*/ 99832 h 4586634"/>
              <a:gd name="connsiteX2" fmla="*/ 9688613 w 9715354"/>
              <a:gd name="connsiteY2" fmla="*/ 1857734 h 4586634"/>
              <a:gd name="connsiteX3" fmla="*/ 9681139 w 9715354"/>
              <a:gd name="connsiteY3" fmla="*/ 4161358 h 4586634"/>
              <a:gd name="connsiteX4" fmla="*/ 9169761 w 9715354"/>
              <a:gd name="connsiteY4" fmla="*/ 4182507 h 4586634"/>
              <a:gd name="connsiteX5" fmla="*/ 8387623 w 9715354"/>
              <a:gd name="connsiteY5" fmla="*/ 4204128 h 4586634"/>
              <a:gd name="connsiteX6" fmla="*/ 8002994 w 9715354"/>
              <a:gd name="connsiteY6" fmla="*/ 4209360 h 4586634"/>
              <a:gd name="connsiteX7" fmla="*/ 7202950 w 9715354"/>
              <a:gd name="connsiteY7" fmla="*/ 4586011 h 4586634"/>
              <a:gd name="connsiteX8" fmla="*/ 7402370 w 9715354"/>
              <a:gd name="connsiteY8" fmla="*/ 4224917 h 4586634"/>
              <a:gd name="connsiteX9" fmla="*/ 7182937 w 9715354"/>
              <a:gd name="connsiteY9" fmla="*/ 4213739 h 4586634"/>
              <a:gd name="connsiteX10" fmla="*/ 5954940 w 9715354"/>
              <a:gd name="connsiteY10" fmla="*/ 4246430 h 4586634"/>
              <a:gd name="connsiteX11" fmla="*/ 204518 w 9715354"/>
              <a:gd name="connsiteY11" fmla="*/ 4298452 h 4586634"/>
              <a:gd name="connsiteX12" fmla="*/ 58961 w 9715354"/>
              <a:gd name="connsiteY12" fmla="*/ 2523144 h 4586634"/>
              <a:gd name="connsiteX13" fmla="*/ 0 w 9715354"/>
              <a:gd name="connsiteY13" fmla="*/ 29712 h 4586634"/>
              <a:gd name="connsiteX14" fmla="*/ 6347383 w 9715354"/>
              <a:gd name="connsiteY14" fmla="*/ 53202 h 4586634"/>
              <a:gd name="connsiteX15" fmla="*/ 8949553 w 9715354"/>
              <a:gd name="connsiteY15" fmla="*/ 13360 h 4586634"/>
              <a:gd name="connsiteX16" fmla="*/ 9452358 w 9715354"/>
              <a:gd name="connsiteY16" fmla="*/ 3457 h 4586634"/>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530791 w 9793787"/>
              <a:gd name="connsiteY0" fmla="*/ 166219 h 4749355"/>
              <a:gd name="connsiteX1" fmla="*/ 9759202 w 9793787"/>
              <a:gd name="connsiteY1" fmla="*/ 262594 h 4749355"/>
              <a:gd name="connsiteX2" fmla="*/ 9767046 w 9793787"/>
              <a:gd name="connsiteY2" fmla="*/ 2020496 h 4749355"/>
              <a:gd name="connsiteX3" fmla="*/ 9759572 w 9793787"/>
              <a:gd name="connsiteY3" fmla="*/ 4324120 h 4749355"/>
              <a:gd name="connsiteX4" fmla="*/ 9248194 w 9793787"/>
              <a:gd name="connsiteY4" fmla="*/ 4345269 h 4749355"/>
              <a:gd name="connsiteX5" fmla="*/ 8466056 w 9793787"/>
              <a:gd name="connsiteY5" fmla="*/ 4366890 h 4749355"/>
              <a:gd name="connsiteX6" fmla="*/ 8081427 w 9793787"/>
              <a:gd name="connsiteY6" fmla="*/ 4372122 h 4749355"/>
              <a:gd name="connsiteX7" fmla="*/ 7281383 w 9793787"/>
              <a:gd name="connsiteY7" fmla="*/ 4748773 h 4749355"/>
              <a:gd name="connsiteX8" fmla="*/ 7451928 w 9793787"/>
              <a:gd name="connsiteY8" fmla="*/ 4368428 h 4749355"/>
              <a:gd name="connsiteX9" fmla="*/ 7261370 w 9793787"/>
              <a:gd name="connsiteY9" fmla="*/ 4376501 h 4749355"/>
              <a:gd name="connsiteX10" fmla="*/ 6033373 w 9793787"/>
              <a:gd name="connsiteY10" fmla="*/ 4409192 h 4749355"/>
              <a:gd name="connsiteX11" fmla="*/ 282951 w 9793787"/>
              <a:gd name="connsiteY11" fmla="*/ 4461214 h 4749355"/>
              <a:gd name="connsiteX12" fmla="*/ 137394 w 9793787"/>
              <a:gd name="connsiteY12" fmla="*/ 2685906 h 4749355"/>
              <a:gd name="connsiteX13" fmla="*/ 78433 w 9793787"/>
              <a:gd name="connsiteY13" fmla="*/ 192474 h 4749355"/>
              <a:gd name="connsiteX14" fmla="*/ 650812 w 9793787"/>
              <a:gd name="connsiteY14" fmla="*/ 172339 h 4749355"/>
              <a:gd name="connsiteX15" fmla="*/ 6425816 w 9793787"/>
              <a:gd name="connsiteY15" fmla="*/ 215964 h 4749355"/>
              <a:gd name="connsiteX16" fmla="*/ 9027986 w 9793787"/>
              <a:gd name="connsiteY16" fmla="*/ 176122 h 4749355"/>
              <a:gd name="connsiteX17" fmla="*/ 9530791 w 9793787"/>
              <a:gd name="connsiteY17" fmla="*/ 166219 h 4749355"/>
              <a:gd name="connsiteX0" fmla="*/ 9543478 w 9806474"/>
              <a:gd name="connsiteY0" fmla="*/ 3458 h 4586594"/>
              <a:gd name="connsiteX1" fmla="*/ 9771889 w 9806474"/>
              <a:gd name="connsiteY1" fmla="*/ 99833 h 4586594"/>
              <a:gd name="connsiteX2" fmla="*/ 9779733 w 9806474"/>
              <a:gd name="connsiteY2" fmla="*/ 1857735 h 4586594"/>
              <a:gd name="connsiteX3" fmla="*/ 9772259 w 9806474"/>
              <a:gd name="connsiteY3" fmla="*/ 4161359 h 4586594"/>
              <a:gd name="connsiteX4" fmla="*/ 9260881 w 9806474"/>
              <a:gd name="connsiteY4" fmla="*/ 4182508 h 4586594"/>
              <a:gd name="connsiteX5" fmla="*/ 8478743 w 9806474"/>
              <a:gd name="connsiteY5" fmla="*/ 4204129 h 4586594"/>
              <a:gd name="connsiteX6" fmla="*/ 8094114 w 9806474"/>
              <a:gd name="connsiteY6" fmla="*/ 4209361 h 4586594"/>
              <a:gd name="connsiteX7" fmla="*/ 7294070 w 9806474"/>
              <a:gd name="connsiteY7" fmla="*/ 4586012 h 4586594"/>
              <a:gd name="connsiteX8" fmla="*/ 7464615 w 9806474"/>
              <a:gd name="connsiteY8" fmla="*/ 4205667 h 4586594"/>
              <a:gd name="connsiteX9" fmla="*/ 7274057 w 9806474"/>
              <a:gd name="connsiteY9" fmla="*/ 4213740 h 4586594"/>
              <a:gd name="connsiteX10" fmla="*/ 6046060 w 9806474"/>
              <a:gd name="connsiteY10" fmla="*/ 4246431 h 4586594"/>
              <a:gd name="connsiteX11" fmla="*/ 295638 w 9806474"/>
              <a:gd name="connsiteY11" fmla="*/ 4298453 h 4586594"/>
              <a:gd name="connsiteX12" fmla="*/ 150081 w 9806474"/>
              <a:gd name="connsiteY12" fmla="*/ 2523145 h 4586594"/>
              <a:gd name="connsiteX13" fmla="*/ 66257 w 9806474"/>
              <a:gd name="connsiteY13" fmla="*/ 476529 h 4586594"/>
              <a:gd name="connsiteX14" fmla="*/ 663499 w 9806474"/>
              <a:gd name="connsiteY14" fmla="*/ 9578 h 4586594"/>
              <a:gd name="connsiteX15" fmla="*/ 6438503 w 9806474"/>
              <a:gd name="connsiteY15" fmla="*/ 53203 h 4586594"/>
              <a:gd name="connsiteX16" fmla="*/ 9040673 w 9806474"/>
              <a:gd name="connsiteY16" fmla="*/ 13361 h 4586594"/>
              <a:gd name="connsiteX17" fmla="*/ 9543478 w 9806474"/>
              <a:gd name="connsiteY17" fmla="*/ 3458 h 4586594"/>
              <a:gd name="connsiteX0" fmla="*/ 9502853 w 9765849"/>
              <a:gd name="connsiteY0" fmla="*/ 3458 h 4586594"/>
              <a:gd name="connsiteX1" fmla="*/ 9731264 w 9765849"/>
              <a:gd name="connsiteY1" fmla="*/ 99833 h 4586594"/>
              <a:gd name="connsiteX2" fmla="*/ 9739108 w 9765849"/>
              <a:gd name="connsiteY2" fmla="*/ 1857735 h 4586594"/>
              <a:gd name="connsiteX3" fmla="*/ 9731634 w 9765849"/>
              <a:gd name="connsiteY3" fmla="*/ 4161359 h 4586594"/>
              <a:gd name="connsiteX4" fmla="*/ 9220256 w 9765849"/>
              <a:gd name="connsiteY4" fmla="*/ 4182508 h 4586594"/>
              <a:gd name="connsiteX5" fmla="*/ 8438118 w 9765849"/>
              <a:gd name="connsiteY5" fmla="*/ 4204129 h 4586594"/>
              <a:gd name="connsiteX6" fmla="*/ 8053489 w 9765849"/>
              <a:gd name="connsiteY6" fmla="*/ 4209361 h 4586594"/>
              <a:gd name="connsiteX7" fmla="*/ 7253445 w 9765849"/>
              <a:gd name="connsiteY7" fmla="*/ 4586012 h 4586594"/>
              <a:gd name="connsiteX8" fmla="*/ 7423990 w 9765849"/>
              <a:gd name="connsiteY8" fmla="*/ 4205667 h 4586594"/>
              <a:gd name="connsiteX9" fmla="*/ 7233432 w 9765849"/>
              <a:gd name="connsiteY9" fmla="*/ 4213740 h 4586594"/>
              <a:gd name="connsiteX10" fmla="*/ 6005435 w 9765849"/>
              <a:gd name="connsiteY10" fmla="*/ 4246431 h 4586594"/>
              <a:gd name="connsiteX11" fmla="*/ 255013 w 9765849"/>
              <a:gd name="connsiteY11" fmla="*/ 4298453 h 4586594"/>
              <a:gd name="connsiteX12" fmla="*/ 109456 w 9765849"/>
              <a:gd name="connsiteY12" fmla="*/ 2523145 h 4586594"/>
              <a:gd name="connsiteX13" fmla="*/ 25632 w 9765849"/>
              <a:gd name="connsiteY13" fmla="*/ 476529 h 4586594"/>
              <a:gd name="connsiteX14" fmla="*/ 622874 w 9765849"/>
              <a:gd name="connsiteY14" fmla="*/ 9578 h 4586594"/>
              <a:gd name="connsiteX15" fmla="*/ 6397878 w 9765849"/>
              <a:gd name="connsiteY15" fmla="*/ 53203 h 4586594"/>
              <a:gd name="connsiteX16" fmla="*/ 9000048 w 9765849"/>
              <a:gd name="connsiteY16" fmla="*/ 13361 h 4586594"/>
              <a:gd name="connsiteX17" fmla="*/ 9502853 w 9765849"/>
              <a:gd name="connsiteY17" fmla="*/ 3458 h 4586594"/>
              <a:gd name="connsiteX0" fmla="*/ 9693055 w 9956051"/>
              <a:gd name="connsiteY0" fmla="*/ 3458 h 4586594"/>
              <a:gd name="connsiteX1" fmla="*/ 9921466 w 9956051"/>
              <a:gd name="connsiteY1" fmla="*/ 99833 h 4586594"/>
              <a:gd name="connsiteX2" fmla="*/ 9929310 w 9956051"/>
              <a:gd name="connsiteY2" fmla="*/ 1857735 h 4586594"/>
              <a:gd name="connsiteX3" fmla="*/ 9921836 w 9956051"/>
              <a:gd name="connsiteY3" fmla="*/ 4161359 h 4586594"/>
              <a:gd name="connsiteX4" fmla="*/ 9410458 w 9956051"/>
              <a:gd name="connsiteY4" fmla="*/ 4182508 h 4586594"/>
              <a:gd name="connsiteX5" fmla="*/ 8628320 w 9956051"/>
              <a:gd name="connsiteY5" fmla="*/ 4204129 h 4586594"/>
              <a:gd name="connsiteX6" fmla="*/ 8243691 w 9956051"/>
              <a:gd name="connsiteY6" fmla="*/ 4209361 h 4586594"/>
              <a:gd name="connsiteX7" fmla="*/ 7443647 w 9956051"/>
              <a:gd name="connsiteY7" fmla="*/ 4586012 h 4586594"/>
              <a:gd name="connsiteX8" fmla="*/ 7614192 w 9956051"/>
              <a:gd name="connsiteY8" fmla="*/ 4205667 h 4586594"/>
              <a:gd name="connsiteX9" fmla="*/ 7423634 w 9956051"/>
              <a:gd name="connsiteY9" fmla="*/ 4213740 h 4586594"/>
              <a:gd name="connsiteX10" fmla="*/ 6195637 w 9956051"/>
              <a:gd name="connsiteY10" fmla="*/ 4246431 h 4586594"/>
              <a:gd name="connsiteX11" fmla="*/ 445215 w 9956051"/>
              <a:gd name="connsiteY11" fmla="*/ 4298453 h 4586594"/>
              <a:gd name="connsiteX12" fmla="*/ 299658 w 9956051"/>
              <a:gd name="connsiteY12" fmla="*/ 2523145 h 4586594"/>
              <a:gd name="connsiteX13" fmla="*/ 215834 w 9956051"/>
              <a:gd name="connsiteY13" fmla="*/ 476529 h 4586594"/>
              <a:gd name="connsiteX14" fmla="*/ 399481 w 9956051"/>
              <a:gd name="connsiteY14" fmla="*/ 16797 h 4586594"/>
              <a:gd name="connsiteX15" fmla="*/ 6588080 w 9956051"/>
              <a:gd name="connsiteY15" fmla="*/ 53203 h 4586594"/>
              <a:gd name="connsiteX16" fmla="*/ 9190250 w 9956051"/>
              <a:gd name="connsiteY16" fmla="*/ 13361 h 4586594"/>
              <a:gd name="connsiteX17" fmla="*/ 9693055 w 9956051"/>
              <a:gd name="connsiteY17" fmla="*/ 3458 h 4586594"/>
              <a:gd name="connsiteX0" fmla="*/ 9494966 w 9757962"/>
              <a:gd name="connsiteY0" fmla="*/ 3458 h 4586594"/>
              <a:gd name="connsiteX1" fmla="*/ 9723377 w 9757962"/>
              <a:gd name="connsiteY1" fmla="*/ 99833 h 4586594"/>
              <a:gd name="connsiteX2" fmla="*/ 9731221 w 9757962"/>
              <a:gd name="connsiteY2" fmla="*/ 1857735 h 4586594"/>
              <a:gd name="connsiteX3" fmla="*/ 9723747 w 9757962"/>
              <a:gd name="connsiteY3" fmla="*/ 4161359 h 4586594"/>
              <a:gd name="connsiteX4" fmla="*/ 9212369 w 9757962"/>
              <a:gd name="connsiteY4" fmla="*/ 4182508 h 4586594"/>
              <a:gd name="connsiteX5" fmla="*/ 8430231 w 9757962"/>
              <a:gd name="connsiteY5" fmla="*/ 4204129 h 4586594"/>
              <a:gd name="connsiteX6" fmla="*/ 8045602 w 9757962"/>
              <a:gd name="connsiteY6" fmla="*/ 4209361 h 4586594"/>
              <a:gd name="connsiteX7" fmla="*/ 7245558 w 9757962"/>
              <a:gd name="connsiteY7" fmla="*/ 4586012 h 4586594"/>
              <a:gd name="connsiteX8" fmla="*/ 7416103 w 9757962"/>
              <a:gd name="connsiteY8" fmla="*/ 4205667 h 4586594"/>
              <a:gd name="connsiteX9" fmla="*/ 7225545 w 9757962"/>
              <a:gd name="connsiteY9" fmla="*/ 4213740 h 4586594"/>
              <a:gd name="connsiteX10" fmla="*/ 5997548 w 9757962"/>
              <a:gd name="connsiteY10" fmla="*/ 4246431 h 4586594"/>
              <a:gd name="connsiteX11" fmla="*/ 247126 w 9757962"/>
              <a:gd name="connsiteY11" fmla="*/ 4298453 h 4586594"/>
              <a:gd name="connsiteX12" fmla="*/ 101569 w 9757962"/>
              <a:gd name="connsiteY12" fmla="*/ 2523145 h 4586594"/>
              <a:gd name="connsiteX13" fmla="*/ 17745 w 9757962"/>
              <a:gd name="connsiteY13" fmla="*/ 476529 h 4586594"/>
              <a:gd name="connsiteX14" fmla="*/ 201392 w 9757962"/>
              <a:gd name="connsiteY14" fmla="*/ 16797 h 4586594"/>
              <a:gd name="connsiteX15" fmla="*/ 6389991 w 9757962"/>
              <a:gd name="connsiteY15" fmla="*/ 53203 h 4586594"/>
              <a:gd name="connsiteX16" fmla="*/ 8992161 w 9757962"/>
              <a:gd name="connsiteY16" fmla="*/ 13361 h 4586594"/>
              <a:gd name="connsiteX17" fmla="*/ 9494966 w 9757962"/>
              <a:gd name="connsiteY17" fmla="*/ 3458 h 4586594"/>
              <a:gd name="connsiteX0" fmla="*/ 9494966 w 9757962"/>
              <a:gd name="connsiteY0" fmla="*/ 3458 h 4586594"/>
              <a:gd name="connsiteX1" fmla="*/ 9723377 w 9757962"/>
              <a:gd name="connsiteY1" fmla="*/ 99833 h 4586594"/>
              <a:gd name="connsiteX2" fmla="*/ 9731221 w 9757962"/>
              <a:gd name="connsiteY2" fmla="*/ 1857735 h 4586594"/>
              <a:gd name="connsiteX3" fmla="*/ 9723747 w 9757962"/>
              <a:gd name="connsiteY3" fmla="*/ 4161359 h 4586594"/>
              <a:gd name="connsiteX4" fmla="*/ 9212369 w 9757962"/>
              <a:gd name="connsiteY4" fmla="*/ 4182508 h 4586594"/>
              <a:gd name="connsiteX5" fmla="*/ 8430231 w 9757962"/>
              <a:gd name="connsiteY5" fmla="*/ 4204129 h 4586594"/>
              <a:gd name="connsiteX6" fmla="*/ 8045602 w 9757962"/>
              <a:gd name="connsiteY6" fmla="*/ 4209361 h 4586594"/>
              <a:gd name="connsiteX7" fmla="*/ 7245558 w 9757962"/>
              <a:gd name="connsiteY7" fmla="*/ 4586012 h 4586594"/>
              <a:gd name="connsiteX8" fmla="*/ 7416103 w 9757962"/>
              <a:gd name="connsiteY8" fmla="*/ 4205667 h 4586594"/>
              <a:gd name="connsiteX9" fmla="*/ 7225545 w 9757962"/>
              <a:gd name="connsiteY9" fmla="*/ 4213740 h 4586594"/>
              <a:gd name="connsiteX10" fmla="*/ 5997548 w 9757962"/>
              <a:gd name="connsiteY10" fmla="*/ 4246431 h 4586594"/>
              <a:gd name="connsiteX11" fmla="*/ 247126 w 9757962"/>
              <a:gd name="connsiteY11" fmla="*/ 4298453 h 4586594"/>
              <a:gd name="connsiteX12" fmla="*/ 101569 w 9757962"/>
              <a:gd name="connsiteY12" fmla="*/ 2523145 h 4586594"/>
              <a:gd name="connsiteX13" fmla="*/ 17745 w 9757962"/>
              <a:gd name="connsiteY13" fmla="*/ 476529 h 4586594"/>
              <a:gd name="connsiteX14" fmla="*/ 201392 w 9757962"/>
              <a:gd name="connsiteY14" fmla="*/ 16797 h 4586594"/>
              <a:gd name="connsiteX15" fmla="*/ 6389991 w 9757962"/>
              <a:gd name="connsiteY15" fmla="*/ 53203 h 4586594"/>
              <a:gd name="connsiteX16" fmla="*/ 8992161 w 9757962"/>
              <a:gd name="connsiteY16" fmla="*/ 13361 h 4586594"/>
              <a:gd name="connsiteX17" fmla="*/ 9494966 w 9757962"/>
              <a:gd name="connsiteY17" fmla="*/ 3458 h 4586594"/>
              <a:gd name="connsiteX0" fmla="*/ 9511995 w 9774991"/>
              <a:gd name="connsiteY0" fmla="*/ 3458 h 4586594"/>
              <a:gd name="connsiteX1" fmla="*/ 9740406 w 9774991"/>
              <a:gd name="connsiteY1" fmla="*/ 99833 h 4586594"/>
              <a:gd name="connsiteX2" fmla="*/ 9748250 w 9774991"/>
              <a:gd name="connsiteY2" fmla="*/ 1857735 h 4586594"/>
              <a:gd name="connsiteX3" fmla="*/ 9740776 w 9774991"/>
              <a:gd name="connsiteY3" fmla="*/ 4161359 h 4586594"/>
              <a:gd name="connsiteX4" fmla="*/ 9229398 w 9774991"/>
              <a:gd name="connsiteY4" fmla="*/ 4182508 h 4586594"/>
              <a:gd name="connsiteX5" fmla="*/ 8447260 w 9774991"/>
              <a:gd name="connsiteY5" fmla="*/ 4204129 h 4586594"/>
              <a:gd name="connsiteX6" fmla="*/ 8062631 w 9774991"/>
              <a:gd name="connsiteY6" fmla="*/ 4209361 h 4586594"/>
              <a:gd name="connsiteX7" fmla="*/ 7262587 w 9774991"/>
              <a:gd name="connsiteY7" fmla="*/ 4586012 h 4586594"/>
              <a:gd name="connsiteX8" fmla="*/ 7433132 w 9774991"/>
              <a:gd name="connsiteY8" fmla="*/ 4205667 h 4586594"/>
              <a:gd name="connsiteX9" fmla="*/ 7242574 w 9774991"/>
              <a:gd name="connsiteY9" fmla="*/ 4213740 h 4586594"/>
              <a:gd name="connsiteX10" fmla="*/ 6014577 w 9774991"/>
              <a:gd name="connsiteY10" fmla="*/ 4246431 h 4586594"/>
              <a:gd name="connsiteX11" fmla="*/ 264155 w 9774991"/>
              <a:gd name="connsiteY11" fmla="*/ 4298453 h 4586594"/>
              <a:gd name="connsiteX12" fmla="*/ 118598 w 9774991"/>
              <a:gd name="connsiteY12" fmla="*/ 2523145 h 4586594"/>
              <a:gd name="connsiteX13" fmla="*/ 34774 w 9774991"/>
              <a:gd name="connsiteY13" fmla="*/ 476529 h 4586594"/>
              <a:gd name="connsiteX14" fmla="*/ 187098 w 9774991"/>
              <a:gd name="connsiteY14" fmla="*/ 93555 h 4586594"/>
              <a:gd name="connsiteX15" fmla="*/ 6407020 w 9774991"/>
              <a:gd name="connsiteY15" fmla="*/ 53203 h 4586594"/>
              <a:gd name="connsiteX16" fmla="*/ 9009190 w 9774991"/>
              <a:gd name="connsiteY16" fmla="*/ 13361 h 4586594"/>
              <a:gd name="connsiteX17" fmla="*/ 9511995 w 9774991"/>
              <a:gd name="connsiteY17" fmla="*/ 3458 h 4586594"/>
              <a:gd name="connsiteX0" fmla="*/ 9482057 w 9745053"/>
              <a:gd name="connsiteY0" fmla="*/ 3458 h 4586594"/>
              <a:gd name="connsiteX1" fmla="*/ 9710468 w 9745053"/>
              <a:gd name="connsiteY1" fmla="*/ 99833 h 4586594"/>
              <a:gd name="connsiteX2" fmla="*/ 9718312 w 9745053"/>
              <a:gd name="connsiteY2" fmla="*/ 1857735 h 4586594"/>
              <a:gd name="connsiteX3" fmla="*/ 9710838 w 9745053"/>
              <a:gd name="connsiteY3" fmla="*/ 4161359 h 4586594"/>
              <a:gd name="connsiteX4" fmla="*/ 9199460 w 9745053"/>
              <a:gd name="connsiteY4" fmla="*/ 4182508 h 4586594"/>
              <a:gd name="connsiteX5" fmla="*/ 8417322 w 9745053"/>
              <a:gd name="connsiteY5" fmla="*/ 4204129 h 4586594"/>
              <a:gd name="connsiteX6" fmla="*/ 8032693 w 9745053"/>
              <a:gd name="connsiteY6" fmla="*/ 4209361 h 4586594"/>
              <a:gd name="connsiteX7" fmla="*/ 7232649 w 9745053"/>
              <a:gd name="connsiteY7" fmla="*/ 4586012 h 4586594"/>
              <a:gd name="connsiteX8" fmla="*/ 7403194 w 9745053"/>
              <a:gd name="connsiteY8" fmla="*/ 4205667 h 4586594"/>
              <a:gd name="connsiteX9" fmla="*/ 7212636 w 9745053"/>
              <a:gd name="connsiteY9" fmla="*/ 4213740 h 4586594"/>
              <a:gd name="connsiteX10" fmla="*/ 5984639 w 9745053"/>
              <a:gd name="connsiteY10" fmla="*/ 4246431 h 4586594"/>
              <a:gd name="connsiteX11" fmla="*/ 234217 w 9745053"/>
              <a:gd name="connsiteY11" fmla="*/ 4298453 h 4586594"/>
              <a:gd name="connsiteX12" fmla="*/ 88660 w 9745053"/>
              <a:gd name="connsiteY12" fmla="*/ 2523145 h 4586594"/>
              <a:gd name="connsiteX13" fmla="*/ 4836 w 9745053"/>
              <a:gd name="connsiteY13" fmla="*/ 476529 h 4586594"/>
              <a:gd name="connsiteX14" fmla="*/ 157160 w 9745053"/>
              <a:gd name="connsiteY14" fmla="*/ 93555 h 4586594"/>
              <a:gd name="connsiteX15" fmla="*/ 6377082 w 9745053"/>
              <a:gd name="connsiteY15" fmla="*/ 53203 h 4586594"/>
              <a:gd name="connsiteX16" fmla="*/ 8979252 w 9745053"/>
              <a:gd name="connsiteY16" fmla="*/ 13361 h 4586594"/>
              <a:gd name="connsiteX17" fmla="*/ 9482057 w 9745053"/>
              <a:gd name="connsiteY17" fmla="*/ 3458 h 4586594"/>
              <a:gd name="connsiteX0" fmla="*/ 9482057 w 9745053"/>
              <a:gd name="connsiteY0" fmla="*/ 3458 h 4586594"/>
              <a:gd name="connsiteX1" fmla="*/ 9710468 w 9745053"/>
              <a:gd name="connsiteY1" fmla="*/ 99833 h 4586594"/>
              <a:gd name="connsiteX2" fmla="*/ 9718312 w 9745053"/>
              <a:gd name="connsiteY2" fmla="*/ 1857735 h 4586594"/>
              <a:gd name="connsiteX3" fmla="*/ 9710838 w 9745053"/>
              <a:gd name="connsiteY3" fmla="*/ 4161359 h 4586594"/>
              <a:gd name="connsiteX4" fmla="*/ 9199460 w 9745053"/>
              <a:gd name="connsiteY4" fmla="*/ 4182508 h 4586594"/>
              <a:gd name="connsiteX5" fmla="*/ 8417322 w 9745053"/>
              <a:gd name="connsiteY5" fmla="*/ 4204129 h 4586594"/>
              <a:gd name="connsiteX6" fmla="*/ 8032693 w 9745053"/>
              <a:gd name="connsiteY6" fmla="*/ 4209361 h 4586594"/>
              <a:gd name="connsiteX7" fmla="*/ 7232649 w 9745053"/>
              <a:gd name="connsiteY7" fmla="*/ 4586012 h 4586594"/>
              <a:gd name="connsiteX8" fmla="*/ 7403194 w 9745053"/>
              <a:gd name="connsiteY8" fmla="*/ 4205667 h 4586594"/>
              <a:gd name="connsiteX9" fmla="*/ 7212636 w 9745053"/>
              <a:gd name="connsiteY9" fmla="*/ 4213740 h 4586594"/>
              <a:gd name="connsiteX10" fmla="*/ 5984639 w 9745053"/>
              <a:gd name="connsiteY10" fmla="*/ 4246431 h 4586594"/>
              <a:gd name="connsiteX11" fmla="*/ 234217 w 9745053"/>
              <a:gd name="connsiteY11" fmla="*/ 4298453 h 4586594"/>
              <a:gd name="connsiteX12" fmla="*/ 88660 w 9745053"/>
              <a:gd name="connsiteY12" fmla="*/ 2523145 h 4586594"/>
              <a:gd name="connsiteX13" fmla="*/ 4836 w 9745053"/>
              <a:gd name="connsiteY13" fmla="*/ 476529 h 4586594"/>
              <a:gd name="connsiteX14" fmla="*/ 157160 w 9745053"/>
              <a:gd name="connsiteY14" fmla="*/ 93555 h 4586594"/>
              <a:gd name="connsiteX15" fmla="*/ 6387207 w 9745053"/>
              <a:gd name="connsiteY15" fmla="*/ 9477 h 4586594"/>
              <a:gd name="connsiteX16" fmla="*/ 8979252 w 9745053"/>
              <a:gd name="connsiteY16" fmla="*/ 13361 h 4586594"/>
              <a:gd name="connsiteX17" fmla="*/ 9482057 w 9745053"/>
              <a:gd name="connsiteY17" fmla="*/ 3458 h 4586594"/>
              <a:gd name="connsiteX0" fmla="*/ 9481430 w 9744426"/>
              <a:gd name="connsiteY0" fmla="*/ 3458 h 4586594"/>
              <a:gd name="connsiteX1" fmla="*/ 9709841 w 9744426"/>
              <a:gd name="connsiteY1" fmla="*/ 99833 h 4586594"/>
              <a:gd name="connsiteX2" fmla="*/ 9717685 w 9744426"/>
              <a:gd name="connsiteY2" fmla="*/ 1857735 h 4586594"/>
              <a:gd name="connsiteX3" fmla="*/ 9710211 w 9744426"/>
              <a:gd name="connsiteY3" fmla="*/ 4161359 h 4586594"/>
              <a:gd name="connsiteX4" fmla="*/ 9198833 w 9744426"/>
              <a:gd name="connsiteY4" fmla="*/ 4182508 h 4586594"/>
              <a:gd name="connsiteX5" fmla="*/ 8416695 w 9744426"/>
              <a:gd name="connsiteY5" fmla="*/ 4204129 h 4586594"/>
              <a:gd name="connsiteX6" fmla="*/ 8032066 w 9744426"/>
              <a:gd name="connsiteY6" fmla="*/ 4209361 h 4586594"/>
              <a:gd name="connsiteX7" fmla="*/ 7232022 w 9744426"/>
              <a:gd name="connsiteY7" fmla="*/ 4586012 h 4586594"/>
              <a:gd name="connsiteX8" fmla="*/ 7402567 w 9744426"/>
              <a:gd name="connsiteY8" fmla="*/ 4205667 h 4586594"/>
              <a:gd name="connsiteX9" fmla="*/ 7212009 w 9744426"/>
              <a:gd name="connsiteY9" fmla="*/ 4213740 h 4586594"/>
              <a:gd name="connsiteX10" fmla="*/ 5984012 w 9744426"/>
              <a:gd name="connsiteY10" fmla="*/ 4246431 h 4586594"/>
              <a:gd name="connsiteX11" fmla="*/ 233590 w 9744426"/>
              <a:gd name="connsiteY11" fmla="*/ 4298453 h 4586594"/>
              <a:gd name="connsiteX12" fmla="*/ 88033 w 9744426"/>
              <a:gd name="connsiteY12" fmla="*/ 2523145 h 4586594"/>
              <a:gd name="connsiteX13" fmla="*/ 5158 w 9744426"/>
              <a:gd name="connsiteY13" fmla="*/ 530948 h 4586594"/>
              <a:gd name="connsiteX14" fmla="*/ 156533 w 9744426"/>
              <a:gd name="connsiteY14" fmla="*/ 93555 h 4586594"/>
              <a:gd name="connsiteX15" fmla="*/ 6386580 w 9744426"/>
              <a:gd name="connsiteY15" fmla="*/ 9477 h 4586594"/>
              <a:gd name="connsiteX16" fmla="*/ 8978625 w 9744426"/>
              <a:gd name="connsiteY16" fmla="*/ 13361 h 4586594"/>
              <a:gd name="connsiteX17" fmla="*/ 9481430 w 9744426"/>
              <a:gd name="connsiteY17" fmla="*/ 3458 h 4586594"/>
              <a:gd name="connsiteX0" fmla="*/ 9481117 w 9744113"/>
              <a:gd name="connsiteY0" fmla="*/ 3458 h 4586594"/>
              <a:gd name="connsiteX1" fmla="*/ 9709528 w 9744113"/>
              <a:gd name="connsiteY1" fmla="*/ 99833 h 4586594"/>
              <a:gd name="connsiteX2" fmla="*/ 9717372 w 9744113"/>
              <a:gd name="connsiteY2" fmla="*/ 1857735 h 4586594"/>
              <a:gd name="connsiteX3" fmla="*/ 9709898 w 9744113"/>
              <a:gd name="connsiteY3" fmla="*/ 4161359 h 4586594"/>
              <a:gd name="connsiteX4" fmla="*/ 9198520 w 9744113"/>
              <a:gd name="connsiteY4" fmla="*/ 4182508 h 4586594"/>
              <a:gd name="connsiteX5" fmla="*/ 8416382 w 9744113"/>
              <a:gd name="connsiteY5" fmla="*/ 4204129 h 4586594"/>
              <a:gd name="connsiteX6" fmla="*/ 8031753 w 9744113"/>
              <a:gd name="connsiteY6" fmla="*/ 4209361 h 4586594"/>
              <a:gd name="connsiteX7" fmla="*/ 7231709 w 9744113"/>
              <a:gd name="connsiteY7" fmla="*/ 4586012 h 4586594"/>
              <a:gd name="connsiteX8" fmla="*/ 7402254 w 9744113"/>
              <a:gd name="connsiteY8" fmla="*/ 4205667 h 4586594"/>
              <a:gd name="connsiteX9" fmla="*/ 7211696 w 9744113"/>
              <a:gd name="connsiteY9" fmla="*/ 4213740 h 4586594"/>
              <a:gd name="connsiteX10" fmla="*/ 5983699 w 9744113"/>
              <a:gd name="connsiteY10" fmla="*/ 4246431 h 4586594"/>
              <a:gd name="connsiteX11" fmla="*/ 233277 w 9744113"/>
              <a:gd name="connsiteY11" fmla="*/ 4298453 h 4586594"/>
              <a:gd name="connsiteX12" fmla="*/ 87720 w 9744113"/>
              <a:gd name="connsiteY12" fmla="*/ 2523145 h 4586594"/>
              <a:gd name="connsiteX13" fmla="*/ 4845 w 9744113"/>
              <a:gd name="connsiteY13" fmla="*/ 530948 h 4586594"/>
              <a:gd name="connsiteX14" fmla="*/ 156980 w 9744113"/>
              <a:gd name="connsiteY14" fmla="*/ 137092 h 4586594"/>
              <a:gd name="connsiteX15" fmla="*/ 6386267 w 9744113"/>
              <a:gd name="connsiteY15" fmla="*/ 9477 h 4586594"/>
              <a:gd name="connsiteX16" fmla="*/ 8978312 w 9744113"/>
              <a:gd name="connsiteY16" fmla="*/ 13361 h 4586594"/>
              <a:gd name="connsiteX17" fmla="*/ 9481117 w 9744113"/>
              <a:gd name="connsiteY17" fmla="*/ 3458 h 4586594"/>
              <a:gd name="connsiteX0" fmla="*/ 9477408 w 9740404"/>
              <a:gd name="connsiteY0" fmla="*/ 3458 h 4586594"/>
              <a:gd name="connsiteX1" fmla="*/ 9705819 w 9740404"/>
              <a:gd name="connsiteY1" fmla="*/ 99833 h 4586594"/>
              <a:gd name="connsiteX2" fmla="*/ 9713663 w 9740404"/>
              <a:gd name="connsiteY2" fmla="*/ 1857735 h 4586594"/>
              <a:gd name="connsiteX3" fmla="*/ 9706189 w 9740404"/>
              <a:gd name="connsiteY3" fmla="*/ 4161359 h 4586594"/>
              <a:gd name="connsiteX4" fmla="*/ 9194811 w 9740404"/>
              <a:gd name="connsiteY4" fmla="*/ 4182508 h 4586594"/>
              <a:gd name="connsiteX5" fmla="*/ 8412673 w 9740404"/>
              <a:gd name="connsiteY5" fmla="*/ 4204129 h 4586594"/>
              <a:gd name="connsiteX6" fmla="*/ 8028044 w 9740404"/>
              <a:gd name="connsiteY6" fmla="*/ 4209361 h 4586594"/>
              <a:gd name="connsiteX7" fmla="*/ 7228000 w 9740404"/>
              <a:gd name="connsiteY7" fmla="*/ 4586012 h 4586594"/>
              <a:gd name="connsiteX8" fmla="*/ 7398545 w 9740404"/>
              <a:gd name="connsiteY8" fmla="*/ 4205667 h 4586594"/>
              <a:gd name="connsiteX9" fmla="*/ 7207987 w 9740404"/>
              <a:gd name="connsiteY9" fmla="*/ 4213740 h 4586594"/>
              <a:gd name="connsiteX10" fmla="*/ 5979990 w 9740404"/>
              <a:gd name="connsiteY10" fmla="*/ 4246431 h 4586594"/>
              <a:gd name="connsiteX11" fmla="*/ 229568 w 9740404"/>
              <a:gd name="connsiteY11" fmla="*/ 4298453 h 4586594"/>
              <a:gd name="connsiteX12" fmla="*/ 84011 w 9740404"/>
              <a:gd name="connsiteY12" fmla="*/ 2523145 h 4586594"/>
              <a:gd name="connsiteX13" fmla="*/ 1136 w 9740404"/>
              <a:gd name="connsiteY13" fmla="*/ 530948 h 4586594"/>
              <a:gd name="connsiteX14" fmla="*/ 153271 w 9740404"/>
              <a:gd name="connsiteY14" fmla="*/ 137092 h 4586594"/>
              <a:gd name="connsiteX15" fmla="*/ 6382558 w 9740404"/>
              <a:gd name="connsiteY15" fmla="*/ 9477 h 4586594"/>
              <a:gd name="connsiteX16" fmla="*/ 8974603 w 9740404"/>
              <a:gd name="connsiteY16" fmla="*/ 13361 h 4586594"/>
              <a:gd name="connsiteX17" fmla="*/ 9477408 w 9740404"/>
              <a:gd name="connsiteY17" fmla="*/ 3458 h 4586594"/>
              <a:gd name="connsiteX0" fmla="*/ 9486740 w 9749736"/>
              <a:gd name="connsiteY0" fmla="*/ 3458 h 4586594"/>
              <a:gd name="connsiteX1" fmla="*/ 9715151 w 9749736"/>
              <a:gd name="connsiteY1" fmla="*/ 99833 h 4586594"/>
              <a:gd name="connsiteX2" fmla="*/ 9722995 w 9749736"/>
              <a:gd name="connsiteY2" fmla="*/ 1857735 h 4586594"/>
              <a:gd name="connsiteX3" fmla="*/ 9715521 w 9749736"/>
              <a:gd name="connsiteY3" fmla="*/ 4161359 h 4586594"/>
              <a:gd name="connsiteX4" fmla="*/ 9204143 w 9749736"/>
              <a:gd name="connsiteY4" fmla="*/ 4182508 h 4586594"/>
              <a:gd name="connsiteX5" fmla="*/ 8422005 w 9749736"/>
              <a:gd name="connsiteY5" fmla="*/ 4204129 h 4586594"/>
              <a:gd name="connsiteX6" fmla="*/ 8037376 w 9749736"/>
              <a:gd name="connsiteY6" fmla="*/ 4209361 h 4586594"/>
              <a:gd name="connsiteX7" fmla="*/ 7237332 w 9749736"/>
              <a:gd name="connsiteY7" fmla="*/ 4586012 h 4586594"/>
              <a:gd name="connsiteX8" fmla="*/ 7407877 w 9749736"/>
              <a:gd name="connsiteY8" fmla="*/ 4205667 h 4586594"/>
              <a:gd name="connsiteX9" fmla="*/ 7217319 w 9749736"/>
              <a:gd name="connsiteY9" fmla="*/ 4213740 h 4586594"/>
              <a:gd name="connsiteX10" fmla="*/ 5989322 w 9749736"/>
              <a:gd name="connsiteY10" fmla="*/ 4246431 h 4586594"/>
              <a:gd name="connsiteX11" fmla="*/ 238900 w 9749736"/>
              <a:gd name="connsiteY11" fmla="*/ 4298453 h 4586594"/>
              <a:gd name="connsiteX12" fmla="*/ 93343 w 9749736"/>
              <a:gd name="connsiteY12" fmla="*/ 2523145 h 4586594"/>
              <a:gd name="connsiteX13" fmla="*/ 10468 w 9749736"/>
              <a:gd name="connsiteY13" fmla="*/ 530948 h 4586594"/>
              <a:gd name="connsiteX14" fmla="*/ 97489 w 9749736"/>
              <a:gd name="connsiteY14" fmla="*/ 149115 h 4586594"/>
              <a:gd name="connsiteX15" fmla="*/ 6391890 w 9749736"/>
              <a:gd name="connsiteY15" fmla="*/ 9477 h 4586594"/>
              <a:gd name="connsiteX16" fmla="*/ 8983935 w 9749736"/>
              <a:gd name="connsiteY16" fmla="*/ 13361 h 4586594"/>
              <a:gd name="connsiteX17" fmla="*/ 9486740 w 9749736"/>
              <a:gd name="connsiteY17" fmla="*/ 3458 h 4586594"/>
              <a:gd name="connsiteX0" fmla="*/ 9486740 w 9793439"/>
              <a:gd name="connsiteY0" fmla="*/ 75473 h 4658609"/>
              <a:gd name="connsiteX1" fmla="*/ 9715151 w 9793439"/>
              <a:gd name="connsiteY1" fmla="*/ 171848 h 4658609"/>
              <a:gd name="connsiteX2" fmla="*/ 9779506 w 9793439"/>
              <a:gd name="connsiteY2" fmla="*/ 2048524 h 4658609"/>
              <a:gd name="connsiteX3" fmla="*/ 9715521 w 9793439"/>
              <a:gd name="connsiteY3" fmla="*/ 4233374 h 4658609"/>
              <a:gd name="connsiteX4" fmla="*/ 9204143 w 9793439"/>
              <a:gd name="connsiteY4" fmla="*/ 4254523 h 4658609"/>
              <a:gd name="connsiteX5" fmla="*/ 8422005 w 9793439"/>
              <a:gd name="connsiteY5" fmla="*/ 4276144 h 4658609"/>
              <a:gd name="connsiteX6" fmla="*/ 8037376 w 9793439"/>
              <a:gd name="connsiteY6" fmla="*/ 4281376 h 4658609"/>
              <a:gd name="connsiteX7" fmla="*/ 7237332 w 9793439"/>
              <a:gd name="connsiteY7" fmla="*/ 4658027 h 4658609"/>
              <a:gd name="connsiteX8" fmla="*/ 7407877 w 9793439"/>
              <a:gd name="connsiteY8" fmla="*/ 4277682 h 4658609"/>
              <a:gd name="connsiteX9" fmla="*/ 7217319 w 9793439"/>
              <a:gd name="connsiteY9" fmla="*/ 4285755 h 4658609"/>
              <a:gd name="connsiteX10" fmla="*/ 5989322 w 9793439"/>
              <a:gd name="connsiteY10" fmla="*/ 4318446 h 4658609"/>
              <a:gd name="connsiteX11" fmla="*/ 238900 w 9793439"/>
              <a:gd name="connsiteY11" fmla="*/ 4370468 h 4658609"/>
              <a:gd name="connsiteX12" fmla="*/ 93343 w 9793439"/>
              <a:gd name="connsiteY12" fmla="*/ 2595160 h 4658609"/>
              <a:gd name="connsiteX13" fmla="*/ 10468 w 9793439"/>
              <a:gd name="connsiteY13" fmla="*/ 602963 h 4658609"/>
              <a:gd name="connsiteX14" fmla="*/ 97489 w 9793439"/>
              <a:gd name="connsiteY14" fmla="*/ 221130 h 4658609"/>
              <a:gd name="connsiteX15" fmla="*/ 6391890 w 9793439"/>
              <a:gd name="connsiteY15" fmla="*/ 81492 h 4658609"/>
              <a:gd name="connsiteX16" fmla="*/ 8983935 w 9793439"/>
              <a:gd name="connsiteY16" fmla="*/ 85376 h 4658609"/>
              <a:gd name="connsiteX17" fmla="*/ 9486740 w 9793439"/>
              <a:gd name="connsiteY17" fmla="*/ 75473 h 4658609"/>
              <a:gd name="connsiteX0" fmla="*/ 9486740 w 9792089"/>
              <a:gd name="connsiteY0" fmla="*/ 3458 h 4586594"/>
              <a:gd name="connsiteX1" fmla="*/ 9715151 w 9792089"/>
              <a:gd name="connsiteY1" fmla="*/ 99833 h 4586594"/>
              <a:gd name="connsiteX2" fmla="*/ 9779506 w 9792089"/>
              <a:gd name="connsiteY2" fmla="*/ 1976509 h 4586594"/>
              <a:gd name="connsiteX3" fmla="*/ 9715521 w 9792089"/>
              <a:gd name="connsiteY3" fmla="*/ 4161359 h 4586594"/>
              <a:gd name="connsiteX4" fmla="*/ 9204143 w 9792089"/>
              <a:gd name="connsiteY4" fmla="*/ 4182508 h 4586594"/>
              <a:gd name="connsiteX5" fmla="*/ 8422005 w 9792089"/>
              <a:gd name="connsiteY5" fmla="*/ 4204129 h 4586594"/>
              <a:gd name="connsiteX6" fmla="*/ 8037376 w 9792089"/>
              <a:gd name="connsiteY6" fmla="*/ 4209361 h 4586594"/>
              <a:gd name="connsiteX7" fmla="*/ 7237332 w 9792089"/>
              <a:gd name="connsiteY7" fmla="*/ 4586012 h 4586594"/>
              <a:gd name="connsiteX8" fmla="*/ 7407877 w 9792089"/>
              <a:gd name="connsiteY8" fmla="*/ 4205667 h 4586594"/>
              <a:gd name="connsiteX9" fmla="*/ 7217319 w 9792089"/>
              <a:gd name="connsiteY9" fmla="*/ 4213740 h 4586594"/>
              <a:gd name="connsiteX10" fmla="*/ 5989322 w 9792089"/>
              <a:gd name="connsiteY10" fmla="*/ 4246431 h 4586594"/>
              <a:gd name="connsiteX11" fmla="*/ 238900 w 9792089"/>
              <a:gd name="connsiteY11" fmla="*/ 4298453 h 4586594"/>
              <a:gd name="connsiteX12" fmla="*/ 93343 w 9792089"/>
              <a:gd name="connsiteY12" fmla="*/ 2523145 h 4586594"/>
              <a:gd name="connsiteX13" fmla="*/ 10468 w 9792089"/>
              <a:gd name="connsiteY13" fmla="*/ 530948 h 4586594"/>
              <a:gd name="connsiteX14" fmla="*/ 97489 w 9792089"/>
              <a:gd name="connsiteY14" fmla="*/ 149115 h 4586594"/>
              <a:gd name="connsiteX15" fmla="*/ 6391890 w 9792089"/>
              <a:gd name="connsiteY15" fmla="*/ 9477 h 4586594"/>
              <a:gd name="connsiteX16" fmla="*/ 8983935 w 9792089"/>
              <a:gd name="connsiteY16" fmla="*/ 13361 h 4586594"/>
              <a:gd name="connsiteX17" fmla="*/ 9486740 w 9792089"/>
              <a:gd name="connsiteY17" fmla="*/ 3458 h 45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92089" h="4586594">
                <a:moveTo>
                  <a:pt x="9486740" y="3458"/>
                </a:moveTo>
                <a:cubicBezTo>
                  <a:pt x="9608609" y="17870"/>
                  <a:pt x="9702239" y="-44549"/>
                  <a:pt x="9715151" y="99833"/>
                </a:cubicBezTo>
                <a:cubicBezTo>
                  <a:pt x="9744763" y="430954"/>
                  <a:pt x="9820064" y="1179006"/>
                  <a:pt x="9779506" y="1976509"/>
                </a:cubicBezTo>
                <a:cubicBezTo>
                  <a:pt x="9821453" y="2872786"/>
                  <a:pt x="9747762" y="4009775"/>
                  <a:pt x="9715521" y="4161359"/>
                </a:cubicBezTo>
                <a:cubicBezTo>
                  <a:pt x="9446860" y="4212001"/>
                  <a:pt x="9419729" y="4175380"/>
                  <a:pt x="9204143" y="4182508"/>
                </a:cubicBezTo>
                <a:lnTo>
                  <a:pt x="8422005" y="4204129"/>
                </a:lnTo>
                <a:lnTo>
                  <a:pt x="8037376" y="4209361"/>
                </a:lnTo>
                <a:cubicBezTo>
                  <a:pt x="7952820" y="4216563"/>
                  <a:pt x="7868491" y="4404455"/>
                  <a:pt x="7237332" y="4586012"/>
                </a:cubicBezTo>
                <a:cubicBezTo>
                  <a:pt x="7212892" y="4601135"/>
                  <a:pt x="7434449" y="4317853"/>
                  <a:pt x="7407877" y="4205667"/>
                </a:cubicBezTo>
                <a:lnTo>
                  <a:pt x="7217319" y="4213740"/>
                </a:lnTo>
                <a:lnTo>
                  <a:pt x="5989322" y="4246431"/>
                </a:lnTo>
                <a:cubicBezTo>
                  <a:pt x="4635231" y="4269266"/>
                  <a:pt x="2061843" y="4343979"/>
                  <a:pt x="238900" y="4298453"/>
                </a:cubicBezTo>
                <a:cubicBezTo>
                  <a:pt x="67346" y="4318795"/>
                  <a:pt x="106883" y="4077771"/>
                  <a:pt x="93343" y="2523145"/>
                </a:cubicBezTo>
                <a:cubicBezTo>
                  <a:pt x="78840" y="1882752"/>
                  <a:pt x="9777" y="926620"/>
                  <a:pt x="10468" y="530948"/>
                </a:cubicBezTo>
                <a:cubicBezTo>
                  <a:pt x="11159" y="135276"/>
                  <a:pt x="-45388" y="172775"/>
                  <a:pt x="97489" y="149115"/>
                </a:cubicBezTo>
                <a:cubicBezTo>
                  <a:pt x="1625900" y="105255"/>
                  <a:pt x="4329024" y="-2658"/>
                  <a:pt x="6391890" y="9477"/>
                </a:cubicBezTo>
                <a:lnTo>
                  <a:pt x="8983935" y="13361"/>
                </a:lnTo>
                <a:cubicBezTo>
                  <a:pt x="9151710" y="25102"/>
                  <a:pt x="9364871" y="-10954"/>
                  <a:pt x="9486740" y="3458"/>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C4B7C078-E46A-3E45-8830-74D30C0A528F}"/>
              </a:ext>
            </a:extLst>
          </p:cNvPr>
          <p:cNvSpPr txBox="1"/>
          <p:nvPr/>
        </p:nvSpPr>
        <p:spPr>
          <a:xfrm>
            <a:off x="2306385" y="1764734"/>
            <a:ext cx="7559817" cy="2551001"/>
          </a:xfrm>
          <a:prstGeom prst="rect">
            <a:avLst/>
          </a:prstGeom>
        </p:spPr>
        <p:txBody>
          <a:bodyPr vert="horz" lIns="91440" tIns="45720" rIns="91440" bIns="45720" rtlCol="0" anchor="ctr">
            <a:normAutofit/>
          </a:bodyPr>
          <a:lstStyle/>
          <a:p>
            <a:pPr algn="ctr">
              <a:spcBef>
                <a:spcPct val="0"/>
              </a:spcBef>
              <a:spcAft>
                <a:spcPts val="600"/>
              </a:spcAft>
            </a:pPr>
            <a:endParaRPr lang="en-US" sz="4800" b="1" u="sng" spc="100" dirty="0">
              <a:latin typeface="+mj-lt"/>
              <a:ea typeface="+mj-ea"/>
              <a:cs typeface="+mj-cs"/>
            </a:endParaRPr>
          </a:p>
          <a:p>
            <a:pPr algn="ctr">
              <a:spcBef>
                <a:spcPct val="0"/>
              </a:spcBef>
              <a:spcAft>
                <a:spcPts val="600"/>
              </a:spcAft>
            </a:pPr>
            <a:endParaRPr lang="en-US" sz="4800" b="1" u="sng" spc="100" dirty="0">
              <a:latin typeface="+mj-lt"/>
              <a:ea typeface="+mj-ea"/>
              <a:cs typeface="+mj-cs"/>
            </a:endParaRPr>
          </a:p>
          <a:p>
            <a:pPr algn="ctr">
              <a:spcBef>
                <a:spcPct val="0"/>
              </a:spcBef>
              <a:spcAft>
                <a:spcPts val="600"/>
              </a:spcAft>
            </a:pPr>
            <a:r>
              <a:rPr lang="en-US" sz="4800" b="1" u="sng" spc="100" dirty="0">
                <a:latin typeface="+mj-lt"/>
                <a:ea typeface="+mj-ea"/>
                <a:cs typeface="+mj-cs"/>
              </a:rPr>
              <a:t>So what is the aim of leadership?</a:t>
            </a:r>
            <a:endParaRPr lang="en-US" sz="4800" b="1" spc="100" dirty="0">
              <a:latin typeface="+mj-lt"/>
              <a:ea typeface="+mj-ea"/>
              <a:cs typeface="+mj-cs"/>
            </a:endParaRPr>
          </a:p>
          <a:p>
            <a:pPr algn="ctr">
              <a:spcBef>
                <a:spcPct val="0"/>
              </a:spcBef>
              <a:spcAft>
                <a:spcPts val="600"/>
              </a:spcAft>
            </a:pPr>
            <a:endParaRPr lang="en-US" sz="4800" b="1" spc="100" dirty="0">
              <a:latin typeface="+mj-lt"/>
              <a:ea typeface="+mj-ea"/>
              <a:cs typeface="+mj-cs"/>
            </a:endParaRPr>
          </a:p>
        </p:txBody>
      </p:sp>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Tree>
    <p:extLst>
      <p:ext uri="{BB962C8B-B14F-4D97-AF65-F5344CB8AC3E}">
        <p14:creationId xmlns:p14="http://schemas.microsoft.com/office/powerpoint/2010/main" val="3654948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3"/>
          <a:stretch>
            <a:fillRect/>
          </a:stretch>
        </p:blipFill>
        <p:spPr>
          <a:xfrm>
            <a:off x="10747542" y="6021659"/>
            <a:ext cx="1444458" cy="836341"/>
          </a:xfrm>
          <a:prstGeom prst="rect">
            <a:avLst/>
          </a:prstGeom>
        </p:spPr>
      </p:pic>
      <p:sp>
        <p:nvSpPr>
          <p:cNvPr id="4" name="TextBox 3">
            <a:extLst>
              <a:ext uri="{FF2B5EF4-FFF2-40B4-BE49-F238E27FC236}">
                <a16:creationId xmlns:a16="http://schemas.microsoft.com/office/drawing/2014/main" id="{C4B7C078-E46A-3E45-8830-74D30C0A528F}"/>
              </a:ext>
            </a:extLst>
          </p:cNvPr>
          <p:cNvSpPr txBox="1"/>
          <p:nvPr/>
        </p:nvSpPr>
        <p:spPr>
          <a:xfrm>
            <a:off x="385765" y="101754"/>
            <a:ext cx="11072812" cy="7017306"/>
          </a:xfrm>
          <a:prstGeom prst="rect">
            <a:avLst/>
          </a:prstGeom>
          <a:noFill/>
        </p:spPr>
        <p:txBody>
          <a:bodyPr wrap="square" rtlCol="0">
            <a:spAutoFit/>
          </a:bodyPr>
          <a:lstStyle/>
          <a:p>
            <a:r>
              <a:rPr lang="en-GB" sz="8000" b="1" dirty="0"/>
              <a:t>And we all need each other to all be doing our jobs because </a:t>
            </a:r>
            <a:r>
              <a:rPr lang="en-GB" sz="8000" b="1" dirty="0" err="1"/>
              <a:t>Eph</a:t>
            </a:r>
            <a:r>
              <a:rPr lang="en-GB" sz="8000" b="1" dirty="0"/>
              <a:t> 4:12</a:t>
            </a:r>
          </a:p>
          <a:p>
            <a:r>
              <a:rPr lang="en-GB" sz="7000" b="1" i="1" dirty="0"/>
              <a:t>And their calling is to nurture and prepare all the holy believers to do their own works of ministry, and as they do this they will enlarge and build up the body of Christ. </a:t>
            </a:r>
            <a:endParaRPr lang="en-GB" sz="7000" b="1" dirty="0"/>
          </a:p>
        </p:txBody>
      </p:sp>
    </p:spTree>
    <p:extLst>
      <p:ext uri="{BB962C8B-B14F-4D97-AF65-F5344CB8AC3E}">
        <p14:creationId xmlns:p14="http://schemas.microsoft.com/office/powerpoint/2010/main" val="2726919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AAE2DA9-9BAF-4D46-BC97-20425C532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2D2C6CA-56BB-4A08-A1E2-342F83955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Rectangle 13">
            <a:extLst>
              <a:ext uri="{FF2B5EF4-FFF2-40B4-BE49-F238E27FC236}">
                <a16:creationId xmlns:a16="http://schemas.microsoft.com/office/drawing/2014/main" id="{BF7BC237-77DF-4DFB-94F7-DB493EDA1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graphicFrame>
        <p:nvGraphicFramePr>
          <p:cNvPr id="6" name="TextBox 3">
            <a:extLst>
              <a:ext uri="{FF2B5EF4-FFF2-40B4-BE49-F238E27FC236}">
                <a16:creationId xmlns:a16="http://schemas.microsoft.com/office/drawing/2014/main" id="{69010C5A-4F8F-41F8-B074-5FADCD2C89EB}"/>
              </a:ext>
            </a:extLst>
          </p:cNvPr>
          <p:cNvGraphicFramePr/>
          <p:nvPr>
            <p:extLst>
              <p:ext uri="{D42A27DB-BD31-4B8C-83A1-F6EECF244321}">
                <p14:modId xmlns:p14="http://schemas.microsoft.com/office/powerpoint/2010/main" val="3071299337"/>
              </p:ext>
            </p:extLst>
          </p:nvPr>
        </p:nvGraphicFramePr>
        <p:xfrm>
          <a:off x="5185533" y="628642"/>
          <a:ext cx="6383102" cy="5600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9218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Shape 9">
            <a:extLst>
              <a:ext uri="{FF2B5EF4-FFF2-40B4-BE49-F238E27FC236}">
                <a16:creationId xmlns:a16="http://schemas.microsoft.com/office/drawing/2014/main" id="{FAAE2DA9-9BAF-4D46-BC97-20425C532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1">
            <a:extLst>
              <a:ext uri="{FF2B5EF4-FFF2-40B4-BE49-F238E27FC236}">
                <a16:creationId xmlns:a16="http://schemas.microsoft.com/office/drawing/2014/main" id="{42D2C6CA-56BB-4A08-A1E2-342F83955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Rectangle 13">
            <a:extLst>
              <a:ext uri="{FF2B5EF4-FFF2-40B4-BE49-F238E27FC236}">
                <a16:creationId xmlns:a16="http://schemas.microsoft.com/office/drawing/2014/main" id="{BF7BC237-77DF-4DFB-94F7-DB493EDA1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graphicFrame>
        <p:nvGraphicFramePr>
          <p:cNvPr id="23" name="TextBox 3">
            <a:extLst>
              <a:ext uri="{FF2B5EF4-FFF2-40B4-BE49-F238E27FC236}">
                <a16:creationId xmlns:a16="http://schemas.microsoft.com/office/drawing/2014/main" id="{E33E9D85-5F1A-4BF4-931B-FBA2EF6EEA00}"/>
              </a:ext>
            </a:extLst>
          </p:cNvPr>
          <p:cNvGraphicFramePr/>
          <p:nvPr>
            <p:extLst>
              <p:ext uri="{D42A27DB-BD31-4B8C-83A1-F6EECF244321}">
                <p14:modId xmlns:p14="http://schemas.microsoft.com/office/powerpoint/2010/main" val="2833494811"/>
              </p:ext>
            </p:extLst>
          </p:nvPr>
        </p:nvGraphicFramePr>
        <p:xfrm>
          <a:off x="5185533" y="628642"/>
          <a:ext cx="6383102" cy="5600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7011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AAE2DA9-9BAF-4D46-BC97-20425C532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2D2C6CA-56BB-4A08-A1E2-342F83955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Rectangle 13">
            <a:extLst>
              <a:ext uri="{FF2B5EF4-FFF2-40B4-BE49-F238E27FC236}">
                <a16:creationId xmlns:a16="http://schemas.microsoft.com/office/drawing/2014/main" id="{BF7BC237-77DF-4DFB-94F7-DB493EDA1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graphicFrame>
        <p:nvGraphicFramePr>
          <p:cNvPr id="6" name="TextBox 3">
            <a:extLst>
              <a:ext uri="{FF2B5EF4-FFF2-40B4-BE49-F238E27FC236}">
                <a16:creationId xmlns:a16="http://schemas.microsoft.com/office/drawing/2014/main" id="{6062A1A6-54EB-40D3-A599-A96CA50A5E68}"/>
              </a:ext>
            </a:extLst>
          </p:cNvPr>
          <p:cNvGraphicFramePr/>
          <p:nvPr>
            <p:extLst>
              <p:ext uri="{D42A27DB-BD31-4B8C-83A1-F6EECF244321}">
                <p14:modId xmlns:p14="http://schemas.microsoft.com/office/powerpoint/2010/main" val="1369637955"/>
              </p:ext>
            </p:extLst>
          </p:nvPr>
        </p:nvGraphicFramePr>
        <p:xfrm>
          <a:off x="5185533" y="628642"/>
          <a:ext cx="6383102" cy="5600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0647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
        <p:nvSpPr>
          <p:cNvPr id="4" name="TextBox 3">
            <a:extLst>
              <a:ext uri="{FF2B5EF4-FFF2-40B4-BE49-F238E27FC236}">
                <a16:creationId xmlns:a16="http://schemas.microsoft.com/office/drawing/2014/main" id="{C4B7C078-E46A-3E45-8830-74D30C0A528F}"/>
              </a:ext>
            </a:extLst>
          </p:cNvPr>
          <p:cNvSpPr txBox="1"/>
          <p:nvPr/>
        </p:nvSpPr>
        <p:spPr>
          <a:xfrm>
            <a:off x="385765" y="112264"/>
            <a:ext cx="11072812" cy="7478970"/>
          </a:xfrm>
          <a:prstGeom prst="rect">
            <a:avLst/>
          </a:prstGeom>
          <a:noFill/>
        </p:spPr>
        <p:txBody>
          <a:bodyPr wrap="square" rtlCol="0">
            <a:spAutoFit/>
          </a:bodyPr>
          <a:lstStyle/>
          <a:p>
            <a:r>
              <a:rPr lang="en-GB" sz="8000" b="1" dirty="0"/>
              <a:t>So what does that mean for our Leadership Team?</a:t>
            </a:r>
          </a:p>
          <a:p>
            <a:endParaRPr lang="en-GB" sz="8000" b="1" dirty="0"/>
          </a:p>
          <a:p>
            <a:r>
              <a:rPr lang="en-US" sz="8000" b="1" dirty="0"/>
              <a:t>We’re to help create the safe place where we all learn to be like Jesus and pass that on</a:t>
            </a:r>
          </a:p>
          <a:p>
            <a:endParaRPr lang="en-GB" sz="8000" b="1" dirty="0"/>
          </a:p>
        </p:txBody>
      </p:sp>
    </p:spTree>
    <p:extLst>
      <p:ext uri="{BB962C8B-B14F-4D97-AF65-F5344CB8AC3E}">
        <p14:creationId xmlns:p14="http://schemas.microsoft.com/office/powerpoint/2010/main" val="1408995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
        <p:nvSpPr>
          <p:cNvPr id="4" name="TextBox 3">
            <a:extLst>
              <a:ext uri="{FF2B5EF4-FFF2-40B4-BE49-F238E27FC236}">
                <a16:creationId xmlns:a16="http://schemas.microsoft.com/office/drawing/2014/main" id="{C4B7C078-E46A-3E45-8830-74D30C0A528F}"/>
              </a:ext>
            </a:extLst>
          </p:cNvPr>
          <p:cNvSpPr txBox="1"/>
          <p:nvPr/>
        </p:nvSpPr>
        <p:spPr>
          <a:xfrm>
            <a:off x="385765" y="101754"/>
            <a:ext cx="11072812" cy="5016758"/>
          </a:xfrm>
          <a:prstGeom prst="rect">
            <a:avLst/>
          </a:prstGeom>
          <a:noFill/>
        </p:spPr>
        <p:txBody>
          <a:bodyPr wrap="square" rtlCol="0">
            <a:spAutoFit/>
          </a:bodyPr>
          <a:lstStyle/>
          <a:p>
            <a:r>
              <a:rPr lang="en-GB" sz="8000" b="1" dirty="0"/>
              <a:t>To help each of us fly as high as we can</a:t>
            </a:r>
          </a:p>
          <a:p>
            <a:endParaRPr lang="en-GB" sz="8000" b="1" dirty="0"/>
          </a:p>
          <a:p>
            <a:r>
              <a:rPr lang="en-US" sz="8000" b="1" dirty="0"/>
              <a:t>To help each of us be the best we can be</a:t>
            </a:r>
          </a:p>
          <a:p>
            <a:endParaRPr lang="en-GB" sz="8000" b="1" dirty="0"/>
          </a:p>
        </p:txBody>
      </p:sp>
    </p:spTree>
    <p:extLst>
      <p:ext uri="{BB962C8B-B14F-4D97-AF65-F5344CB8AC3E}">
        <p14:creationId xmlns:p14="http://schemas.microsoft.com/office/powerpoint/2010/main" val="1991754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pic>
        <p:nvPicPr>
          <p:cNvPr id="13314" name="Picture 2" descr="Kerli - Don't be scared to fly high, 'cause it will...">
            <a:extLst>
              <a:ext uri="{FF2B5EF4-FFF2-40B4-BE49-F238E27FC236}">
                <a16:creationId xmlns:a16="http://schemas.microsoft.com/office/drawing/2014/main" id="{050C9D49-26AA-9C44-8050-EA140AFD7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904" y="779411"/>
            <a:ext cx="9500260" cy="4995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046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AAE2DA9-9BAF-4D46-BC97-20425C532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2D2C6CA-56BB-4A08-A1E2-342F83955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Rectangle 13">
            <a:extLst>
              <a:ext uri="{FF2B5EF4-FFF2-40B4-BE49-F238E27FC236}">
                <a16:creationId xmlns:a16="http://schemas.microsoft.com/office/drawing/2014/main" id="{78E898BD-E486-4B36-BE62-17938B5D2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6FB7394-C898-4857-BD32-4D13183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6343" y="245760"/>
            <a:ext cx="11426356" cy="4871247"/>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10007288 w 11603130"/>
              <a:gd name="connsiteY15" fmla="*/ 5914499 h 6362961"/>
              <a:gd name="connsiteX16" fmla="*/ 10927227 w 11603130"/>
              <a:gd name="connsiteY16" fmla="*/ 5922366 h 6362961"/>
              <a:gd name="connsiteX17" fmla="*/ 11562333 w 11603130"/>
              <a:gd name="connsiteY17" fmla="*/ 5906085 h 6362961"/>
              <a:gd name="connsiteX18" fmla="*/ 11571244 w 11603130"/>
              <a:gd name="connsiteY18" fmla="*/ 2621674 h 6362961"/>
              <a:gd name="connsiteX19" fmla="*/ 11561892 w 11603130"/>
              <a:gd name="connsiteY19" fmla="*/ 176313 h 6362961"/>
              <a:gd name="connsiteX20" fmla="*/ 11289537 w 11603130"/>
              <a:gd name="connsiteY20" fmla="*/ 107615 h 6362961"/>
              <a:gd name="connsiteX21" fmla="*/ 10689999 w 11603130"/>
              <a:gd name="connsiteY21" fmla="*/ 70591 h 6362961"/>
              <a:gd name="connsiteX22" fmla="*/ 7599878 w 11603130"/>
              <a:gd name="connsiteY22" fmla="*/ 75910 h 6362961"/>
              <a:gd name="connsiteX23" fmla="*/ 1892744 w 11603130"/>
              <a:gd name="connsiteY23" fmla="*/ 0 h 6362961"/>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143603 w 11603130"/>
              <a:gd name="connsiteY9" fmla="*/ 5913030 h 6472442"/>
              <a:gd name="connsiteX10" fmla="*/ 8168400 w 11603130"/>
              <a:gd name="connsiteY10" fmla="*/ 5914173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143603 w 11603130"/>
              <a:gd name="connsiteY9" fmla="*/ 5913030 h 6472442"/>
              <a:gd name="connsiteX10" fmla="*/ 8168401 w 11603130"/>
              <a:gd name="connsiteY10" fmla="*/ 5646549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168401 w 11603130"/>
              <a:gd name="connsiteY10" fmla="*/ 5646549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4 w 11603130"/>
              <a:gd name="connsiteY17" fmla="*/ 5918251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4 w 11603130"/>
              <a:gd name="connsiteY17" fmla="*/ 5918251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294199 w 11603130"/>
              <a:gd name="connsiteY9" fmla="*/ 5913031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071632 w 11603130"/>
              <a:gd name="connsiteY9" fmla="*/ 5902007 h 6472442"/>
              <a:gd name="connsiteX10" fmla="*/ 8334742 w 11603130"/>
              <a:gd name="connsiteY10" fmla="*/ 5912754 h 6472442"/>
              <a:gd name="connsiteX11" fmla="*/ 8300328 w 11603130"/>
              <a:gd name="connsiteY11" fmla="*/ 6472442 h 6472442"/>
              <a:gd name="connsiteX12" fmla="*/ 8951337 w 11603130"/>
              <a:gd name="connsiteY12" fmla="*/ 5912879 h 6472442"/>
              <a:gd name="connsiteX13" fmla="*/ 9774882 w 11603130"/>
              <a:gd name="connsiteY13" fmla="*/ 5899460 h 6472442"/>
              <a:gd name="connsiteX14" fmla="*/ 10927227 w 11603130"/>
              <a:gd name="connsiteY14" fmla="*/ 5922366 h 6472442"/>
              <a:gd name="connsiteX15" fmla="*/ 11562334 w 11603130"/>
              <a:gd name="connsiteY15" fmla="*/ 5918251 h 6472442"/>
              <a:gd name="connsiteX16" fmla="*/ 11571244 w 11603130"/>
              <a:gd name="connsiteY16" fmla="*/ 2621674 h 6472442"/>
              <a:gd name="connsiteX17" fmla="*/ 11561892 w 11603130"/>
              <a:gd name="connsiteY17" fmla="*/ 176313 h 6472442"/>
              <a:gd name="connsiteX18" fmla="*/ 11289537 w 11603130"/>
              <a:gd name="connsiteY18" fmla="*/ 107615 h 6472442"/>
              <a:gd name="connsiteX19" fmla="*/ 10689999 w 11603130"/>
              <a:gd name="connsiteY19" fmla="*/ 70591 h 6472442"/>
              <a:gd name="connsiteX20" fmla="*/ 7599878 w 11603130"/>
              <a:gd name="connsiteY20" fmla="*/ 75910 h 6472442"/>
              <a:gd name="connsiteX21" fmla="*/ 1892744 w 11603130"/>
              <a:gd name="connsiteY21"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484139 w 11603130"/>
              <a:gd name="connsiteY8" fmla="*/ 5922735 h 6472442"/>
              <a:gd name="connsiteX9" fmla="*/ 8071632 w 11603130"/>
              <a:gd name="connsiteY9" fmla="*/ 5902007 h 6472442"/>
              <a:gd name="connsiteX10" fmla="*/ 8334742 w 11603130"/>
              <a:gd name="connsiteY10" fmla="*/ 5912754 h 6472442"/>
              <a:gd name="connsiteX11" fmla="*/ 8300328 w 11603130"/>
              <a:gd name="connsiteY11" fmla="*/ 6472442 h 6472442"/>
              <a:gd name="connsiteX12" fmla="*/ 8951337 w 11603130"/>
              <a:gd name="connsiteY12" fmla="*/ 5912879 h 6472442"/>
              <a:gd name="connsiteX13" fmla="*/ 9774882 w 11603130"/>
              <a:gd name="connsiteY13" fmla="*/ 5899460 h 6472442"/>
              <a:gd name="connsiteX14" fmla="*/ 10927227 w 11603130"/>
              <a:gd name="connsiteY14" fmla="*/ 5922366 h 6472442"/>
              <a:gd name="connsiteX15" fmla="*/ 11562334 w 11603130"/>
              <a:gd name="connsiteY15" fmla="*/ 5918251 h 6472442"/>
              <a:gd name="connsiteX16" fmla="*/ 11571244 w 11603130"/>
              <a:gd name="connsiteY16" fmla="*/ 2621674 h 6472442"/>
              <a:gd name="connsiteX17" fmla="*/ 11561892 w 11603130"/>
              <a:gd name="connsiteY17" fmla="*/ 176313 h 6472442"/>
              <a:gd name="connsiteX18" fmla="*/ 11289537 w 11603130"/>
              <a:gd name="connsiteY18" fmla="*/ 107615 h 6472442"/>
              <a:gd name="connsiteX19" fmla="*/ 10689999 w 11603130"/>
              <a:gd name="connsiteY19" fmla="*/ 70591 h 6472442"/>
              <a:gd name="connsiteX20" fmla="*/ 7599878 w 11603130"/>
              <a:gd name="connsiteY20" fmla="*/ 75910 h 6472442"/>
              <a:gd name="connsiteX21" fmla="*/ 1892744 w 11603130"/>
              <a:gd name="connsiteY21" fmla="*/ 0 h 6472442"/>
              <a:gd name="connsiteX0" fmla="*/ 1892744 w 11597724"/>
              <a:gd name="connsiteY0" fmla="*/ 34441 h 6506883"/>
              <a:gd name="connsiteX1" fmla="*/ 304663 w 11597724"/>
              <a:gd name="connsiteY1" fmla="*/ 45202 h 6506883"/>
              <a:gd name="connsiteX2" fmla="*/ 0 w 11597724"/>
              <a:gd name="connsiteY2" fmla="*/ 82383 h 6506883"/>
              <a:gd name="connsiteX3" fmla="*/ 0 w 11597724"/>
              <a:gd name="connsiteY3" fmla="*/ 943587 h 6506883"/>
              <a:gd name="connsiteX4" fmla="*/ 4597 w 11597724"/>
              <a:gd name="connsiteY4" fmla="*/ 943587 h 6506883"/>
              <a:gd name="connsiteX5" fmla="*/ 8568 w 11597724"/>
              <a:gd name="connsiteY5" fmla="*/ 1123349 h 6506883"/>
              <a:gd name="connsiteX6" fmla="*/ 88972 w 11597724"/>
              <a:gd name="connsiteY6" fmla="*/ 3558289 h 6506883"/>
              <a:gd name="connsiteX7" fmla="*/ 148480 w 11597724"/>
              <a:gd name="connsiteY7" fmla="*/ 5965282 h 6506883"/>
              <a:gd name="connsiteX8" fmla="*/ 5484139 w 11597724"/>
              <a:gd name="connsiteY8" fmla="*/ 5957176 h 6506883"/>
              <a:gd name="connsiteX9" fmla="*/ 8071632 w 11597724"/>
              <a:gd name="connsiteY9" fmla="*/ 5936448 h 6506883"/>
              <a:gd name="connsiteX10" fmla="*/ 8334742 w 11597724"/>
              <a:gd name="connsiteY10" fmla="*/ 5947195 h 6506883"/>
              <a:gd name="connsiteX11" fmla="*/ 8300328 w 11597724"/>
              <a:gd name="connsiteY11" fmla="*/ 6506883 h 6506883"/>
              <a:gd name="connsiteX12" fmla="*/ 8951337 w 11597724"/>
              <a:gd name="connsiteY12" fmla="*/ 5947320 h 6506883"/>
              <a:gd name="connsiteX13" fmla="*/ 9774882 w 11597724"/>
              <a:gd name="connsiteY13" fmla="*/ 5933901 h 6506883"/>
              <a:gd name="connsiteX14" fmla="*/ 10927227 w 11597724"/>
              <a:gd name="connsiteY14" fmla="*/ 5956807 h 6506883"/>
              <a:gd name="connsiteX15" fmla="*/ 11562334 w 11597724"/>
              <a:gd name="connsiteY15" fmla="*/ 5952692 h 6506883"/>
              <a:gd name="connsiteX16" fmla="*/ 11571244 w 11597724"/>
              <a:gd name="connsiteY16" fmla="*/ 2656115 h 6506883"/>
              <a:gd name="connsiteX17" fmla="*/ 11561892 w 11597724"/>
              <a:gd name="connsiteY17" fmla="*/ 210754 h 6506883"/>
              <a:gd name="connsiteX18" fmla="*/ 11386303 w 11597724"/>
              <a:gd name="connsiteY18" fmla="*/ 117726 h 6506883"/>
              <a:gd name="connsiteX19" fmla="*/ 10689999 w 11597724"/>
              <a:gd name="connsiteY19" fmla="*/ 105032 h 6506883"/>
              <a:gd name="connsiteX20" fmla="*/ 7599878 w 11597724"/>
              <a:gd name="connsiteY20" fmla="*/ 110351 h 6506883"/>
              <a:gd name="connsiteX21" fmla="*/ 1892744 w 11597724"/>
              <a:gd name="connsiteY21" fmla="*/ 34441 h 6506883"/>
              <a:gd name="connsiteX0" fmla="*/ 1892744 w 11597724"/>
              <a:gd name="connsiteY0" fmla="*/ 34443 h 6506885"/>
              <a:gd name="connsiteX1" fmla="*/ 304663 w 11597724"/>
              <a:gd name="connsiteY1" fmla="*/ 45204 h 6506885"/>
              <a:gd name="connsiteX2" fmla="*/ 0 w 11597724"/>
              <a:gd name="connsiteY2" fmla="*/ 82385 h 6506885"/>
              <a:gd name="connsiteX3" fmla="*/ 0 w 11597724"/>
              <a:gd name="connsiteY3" fmla="*/ 943589 h 6506885"/>
              <a:gd name="connsiteX4" fmla="*/ 4597 w 11597724"/>
              <a:gd name="connsiteY4" fmla="*/ 943589 h 6506885"/>
              <a:gd name="connsiteX5" fmla="*/ 8568 w 11597724"/>
              <a:gd name="connsiteY5" fmla="*/ 1123351 h 6506885"/>
              <a:gd name="connsiteX6" fmla="*/ 88972 w 11597724"/>
              <a:gd name="connsiteY6" fmla="*/ 3558291 h 6506885"/>
              <a:gd name="connsiteX7" fmla="*/ 148480 w 11597724"/>
              <a:gd name="connsiteY7" fmla="*/ 5965284 h 6506885"/>
              <a:gd name="connsiteX8" fmla="*/ 5484139 w 11597724"/>
              <a:gd name="connsiteY8" fmla="*/ 5957178 h 6506885"/>
              <a:gd name="connsiteX9" fmla="*/ 8071632 w 11597724"/>
              <a:gd name="connsiteY9" fmla="*/ 5936450 h 6506885"/>
              <a:gd name="connsiteX10" fmla="*/ 8334742 w 11597724"/>
              <a:gd name="connsiteY10" fmla="*/ 5947197 h 6506885"/>
              <a:gd name="connsiteX11" fmla="*/ 8300328 w 11597724"/>
              <a:gd name="connsiteY11" fmla="*/ 6506885 h 6506885"/>
              <a:gd name="connsiteX12" fmla="*/ 8951337 w 11597724"/>
              <a:gd name="connsiteY12" fmla="*/ 5947322 h 6506885"/>
              <a:gd name="connsiteX13" fmla="*/ 9774882 w 11597724"/>
              <a:gd name="connsiteY13" fmla="*/ 5933903 h 6506885"/>
              <a:gd name="connsiteX14" fmla="*/ 10927227 w 11597724"/>
              <a:gd name="connsiteY14" fmla="*/ 5956809 h 6506885"/>
              <a:gd name="connsiteX15" fmla="*/ 11562334 w 11597724"/>
              <a:gd name="connsiteY15" fmla="*/ 5952694 h 6506885"/>
              <a:gd name="connsiteX16" fmla="*/ 11571244 w 11597724"/>
              <a:gd name="connsiteY16" fmla="*/ 2656117 h 6506885"/>
              <a:gd name="connsiteX17" fmla="*/ 11561892 w 11597724"/>
              <a:gd name="connsiteY17" fmla="*/ 210756 h 6506885"/>
              <a:gd name="connsiteX18" fmla="*/ 11386303 w 11597724"/>
              <a:gd name="connsiteY18" fmla="*/ 117728 h 6506885"/>
              <a:gd name="connsiteX19" fmla="*/ 10689999 w 11597724"/>
              <a:gd name="connsiteY19" fmla="*/ 105034 h 6506885"/>
              <a:gd name="connsiteX20" fmla="*/ 7599878 w 11597724"/>
              <a:gd name="connsiteY20" fmla="*/ 110353 h 6506885"/>
              <a:gd name="connsiteX21" fmla="*/ 1892744 w 11597724"/>
              <a:gd name="connsiteY21" fmla="*/ 34443 h 6506885"/>
              <a:gd name="connsiteX0" fmla="*/ 1892744 w 11601890"/>
              <a:gd name="connsiteY0" fmla="*/ -1 h 6472441"/>
              <a:gd name="connsiteX1" fmla="*/ 304663 w 11601890"/>
              <a:gd name="connsiteY1" fmla="*/ 10760 h 6472441"/>
              <a:gd name="connsiteX2" fmla="*/ 0 w 11601890"/>
              <a:gd name="connsiteY2" fmla="*/ 47941 h 6472441"/>
              <a:gd name="connsiteX3" fmla="*/ 0 w 11601890"/>
              <a:gd name="connsiteY3" fmla="*/ 909145 h 6472441"/>
              <a:gd name="connsiteX4" fmla="*/ 4597 w 11601890"/>
              <a:gd name="connsiteY4" fmla="*/ 909145 h 6472441"/>
              <a:gd name="connsiteX5" fmla="*/ 8568 w 11601890"/>
              <a:gd name="connsiteY5" fmla="*/ 1088907 h 6472441"/>
              <a:gd name="connsiteX6" fmla="*/ 88972 w 11601890"/>
              <a:gd name="connsiteY6" fmla="*/ 3523847 h 6472441"/>
              <a:gd name="connsiteX7" fmla="*/ 148480 w 11601890"/>
              <a:gd name="connsiteY7" fmla="*/ 5930840 h 6472441"/>
              <a:gd name="connsiteX8" fmla="*/ 5484139 w 11601890"/>
              <a:gd name="connsiteY8" fmla="*/ 5922734 h 6472441"/>
              <a:gd name="connsiteX9" fmla="*/ 8071632 w 11601890"/>
              <a:gd name="connsiteY9" fmla="*/ 5902006 h 6472441"/>
              <a:gd name="connsiteX10" fmla="*/ 8334742 w 11601890"/>
              <a:gd name="connsiteY10" fmla="*/ 5912753 h 6472441"/>
              <a:gd name="connsiteX11" fmla="*/ 8300328 w 11601890"/>
              <a:gd name="connsiteY11" fmla="*/ 6472441 h 6472441"/>
              <a:gd name="connsiteX12" fmla="*/ 8951337 w 11601890"/>
              <a:gd name="connsiteY12" fmla="*/ 5912878 h 6472441"/>
              <a:gd name="connsiteX13" fmla="*/ 9774882 w 11601890"/>
              <a:gd name="connsiteY13" fmla="*/ 5899459 h 6472441"/>
              <a:gd name="connsiteX14" fmla="*/ 10927227 w 11601890"/>
              <a:gd name="connsiteY14" fmla="*/ 5922365 h 6472441"/>
              <a:gd name="connsiteX15" fmla="*/ 11562334 w 11601890"/>
              <a:gd name="connsiteY15" fmla="*/ 5918250 h 6472441"/>
              <a:gd name="connsiteX16" fmla="*/ 11571244 w 11601890"/>
              <a:gd name="connsiteY16" fmla="*/ 2621673 h 6472441"/>
              <a:gd name="connsiteX17" fmla="*/ 11572643 w 11601890"/>
              <a:gd name="connsiteY17" fmla="*/ 261466 h 6472441"/>
              <a:gd name="connsiteX18" fmla="*/ 11386303 w 11601890"/>
              <a:gd name="connsiteY18" fmla="*/ 83284 h 6472441"/>
              <a:gd name="connsiteX19" fmla="*/ 10689999 w 11601890"/>
              <a:gd name="connsiteY19" fmla="*/ 70590 h 6472441"/>
              <a:gd name="connsiteX20" fmla="*/ 7599878 w 11601890"/>
              <a:gd name="connsiteY20" fmla="*/ 75909 h 6472441"/>
              <a:gd name="connsiteX21" fmla="*/ 1892744 w 11601890"/>
              <a:gd name="connsiteY21" fmla="*/ -1 h 6472441"/>
              <a:gd name="connsiteX0" fmla="*/ 1892744 w 11592538"/>
              <a:gd name="connsiteY0" fmla="*/ -1 h 6472441"/>
              <a:gd name="connsiteX1" fmla="*/ 304663 w 11592538"/>
              <a:gd name="connsiteY1" fmla="*/ 10760 h 6472441"/>
              <a:gd name="connsiteX2" fmla="*/ 0 w 11592538"/>
              <a:gd name="connsiteY2" fmla="*/ 47941 h 6472441"/>
              <a:gd name="connsiteX3" fmla="*/ 0 w 11592538"/>
              <a:gd name="connsiteY3" fmla="*/ 909145 h 6472441"/>
              <a:gd name="connsiteX4" fmla="*/ 4597 w 11592538"/>
              <a:gd name="connsiteY4" fmla="*/ 909145 h 6472441"/>
              <a:gd name="connsiteX5" fmla="*/ 8568 w 11592538"/>
              <a:gd name="connsiteY5" fmla="*/ 1088907 h 6472441"/>
              <a:gd name="connsiteX6" fmla="*/ 88972 w 11592538"/>
              <a:gd name="connsiteY6" fmla="*/ 3523847 h 6472441"/>
              <a:gd name="connsiteX7" fmla="*/ 148480 w 11592538"/>
              <a:gd name="connsiteY7" fmla="*/ 5930840 h 6472441"/>
              <a:gd name="connsiteX8" fmla="*/ 5484139 w 11592538"/>
              <a:gd name="connsiteY8" fmla="*/ 5922734 h 6472441"/>
              <a:gd name="connsiteX9" fmla="*/ 8071632 w 11592538"/>
              <a:gd name="connsiteY9" fmla="*/ 5902006 h 6472441"/>
              <a:gd name="connsiteX10" fmla="*/ 8334742 w 11592538"/>
              <a:gd name="connsiteY10" fmla="*/ 5912753 h 6472441"/>
              <a:gd name="connsiteX11" fmla="*/ 8300328 w 11592538"/>
              <a:gd name="connsiteY11" fmla="*/ 6472441 h 6472441"/>
              <a:gd name="connsiteX12" fmla="*/ 8951337 w 11592538"/>
              <a:gd name="connsiteY12" fmla="*/ 5912878 h 6472441"/>
              <a:gd name="connsiteX13" fmla="*/ 9774882 w 11592538"/>
              <a:gd name="connsiteY13" fmla="*/ 5899459 h 6472441"/>
              <a:gd name="connsiteX14" fmla="*/ 10927227 w 11592538"/>
              <a:gd name="connsiteY14" fmla="*/ 5922365 h 6472441"/>
              <a:gd name="connsiteX15" fmla="*/ 11562334 w 11592538"/>
              <a:gd name="connsiteY15" fmla="*/ 5918250 h 6472441"/>
              <a:gd name="connsiteX16" fmla="*/ 11571244 w 11592538"/>
              <a:gd name="connsiteY16" fmla="*/ 2621673 h 6472441"/>
              <a:gd name="connsiteX17" fmla="*/ 11572643 w 11592538"/>
              <a:gd name="connsiteY17" fmla="*/ 261466 h 6472441"/>
              <a:gd name="connsiteX18" fmla="*/ 11386303 w 11592538"/>
              <a:gd name="connsiteY18" fmla="*/ 83284 h 6472441"/>
              <a:gd name="connsiteX19" fmla="*/ 10689999 w 11592538"/>
              <a:gd name="connsiteY19" fmla="*/ 70590 h 6472441"/>
              <a:gd name="connsiteX20" fmla="*/ 7599878 w 11592538"/>
              <a:gd name="connsiteY20" fmla="*/ 75909 h 6472441"/>
              <a:gd name="connsiteX21" fmla="*/ 1892744 w 11592538"/>
              <a:gd name="connsiteY21" fmla="*/ -1 h 6472441"/>
              <a:gd name="connsiteX0" fmla="*/ 1892744 w 11586991"/>
              <a:gd name="connsiteY0" fmla="*/ -1 h 6472441"/>
              <a:gd name="connsiteX1" fmla="*/ 304663 w 11586991"/>
              <a:gd name="connsiteY1" fmla="*/ 10760 h 6472441"/>
              <a:gd name="connsiteX2" fmla="*/ 0 w 11586991"/>
              <a:gd name="connsiteY2" fmla="*/ 47941 h 6472441"/>
              <a:gd name="connsiteX3" fmla="*/ 0 w 11586991"/>
              <a:gd name="connsiteY3" fmla="*/ 909145 h 6472441"/>
              <a:gd name="connsiteX4" fmla="*/ 4597 w 11586991"/>
              <a:gd name="connsiteY4" fmla="*/ 909145 h 6472441"/>
              <a:gd name="connsiteX5" fmla="*/ 8568 w 11586991"/>
              <a:gd name="connsiteY5" fmla="*/ 1088907 h 6472441"/>
              <a:gd name="connsiteX6" fmla="*/ 88972 w 11586991"/>
              <a:gd name="connsiteY6" fmla="*/ 3523847 h 6472441"/>
              <a:gd name="connsiteX7" fmla="*/ 148480 w 11586991"/>
              <a:gd name="connsiteY7" fmla="*/ 5930840 h 6472441"/>
              <a:gd name="connsiteX8" fmla="*/ 5484139 w 11586991"/>
              <a:gd name="connsiteY8" fmla="*/ 5922734 h 6472441"/>
              <a:gd name="connsiteX9" fmla="*/ 8071632 w 11586991"/>
              <a:gd name="connsiteY9" fmla="*/ 5902006 h 6472441"/>
              <a:gd name="connsiteX10" fmla="*/ 8334742 w 11586991"/>
              <a:gd name="connsiteY10" fmla="*/ 5912753 h 6472441"/>
              <a:gd name="connsiteX11" fmla="*/ 8300328 w 11586991"/>
              <a:gd name="connsiteY11" fmla="*/ 6472441 h 6472441"/>
              <a:gd name="connsiteX12" fmla="*/ 8951337 w 11586991"/>
              <a:gd name="connsiteY12" fmla="*/ 5912878 h 6472441"/>
              <a:gd name="connsiteX13" fmla="*/ 9774882 w 11586991"/>
              <a:gd name="connsiteY13" fmla="*/ 5899459 h 6472441"/>
              <a:gd name="connsiteX14" fmla="*/ 10927227 w 11586991"/>
              <a:gd name="connsiteY14" fmla="*/ 5922365 h 6472441"/>
              <a:gd name="connsiteX15" fmla="*/ 11562334 w 11586991"/>
              <a:gd name="connsiteY15" fmla="*/ 5918250 h 6472441"/>
              <a:gd name="connsiteX16" fmla="*/ 11571244 w 11586991"/>
              <a:gd name="connsiteY16" fmla="*/ 2621673 h 6472441"/>
              <a:gd name="connsiteX17" fmla="*/ 11572643 w 11586991"/>
              <a:gd name="connsiteY17" fmla="*/ 261466 h 6472441"/>
              <a:gd name="connsiteX18" fmla="*/ 11386303 w 11586991"/>
              <a:gd name="connsiteY18" fmla="*/ 83284 h 6472441"/>
              <a:gd name="connsiteX19" fmla="*/ 10689999 w 11586991"/>
              <a:gd name="connsiteY19" fmla="*/ 70590 h 6472441"/>
              <a:gd name="connsiteX20" fmla="*/ 7599878 w 11586991"/>
              <a:gd name="connsiteY20" fmla="*/ 75909 h 6472441"/>
              <a:gd name="connsiteX21" fmla="*/ 1892744 w 11586991"/>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88972 w 11578768"/>
              <a:gd name="connsiteY6" fmla="*/ 35238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88972 w 11578768"/>
              <a:gd name="connsiteY6" fmla="*/ 35238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56717 w 11578768"/>
              <a:gd name="connsiteY6" fmla="*/ 3876624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56717 w 11578768"/>
              <a:gd name="connsiteY6" fmla="*/ 3876624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095586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095586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78222 w 11578768"/>
              <a:gd name="connsiteY6" fmla="*/ 4679489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78222 w 11578768"/>
              <a:gd name="connsiteY6" fmla="*/ 4679489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120534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432992 w 11578768"/>
              <a:gd name="connsiteY1" fmla="*/ 34958 h 6472441"/>
              <a:gd name="connsiteX2" fmla="*/ 0 w 11578768"/>
              <a:gd name="connsiteY2" fmla="*/ 120534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999684 w 11578768"/>
              <a:gd name="connsiteY0" fmla="*/ 13440 h 6437483"/>
              <a:gd name="connsiteX1" fmla="*/ 432992 w 11578768"/>
              <a:gd name="connsiteY1" fmla="*/ 0 h 6437483"/>
              <a:gd name="connsiteX2" fmla="*/ 0 w 11578768"/>
              <a:gd name="connsiteY2" fmla="*/ 85576 h 6437483"/>
              <a:gd name="connsiteX3" fmla="*/ 0 w 11578768"/>
              <a:gd name="connsiteY3" fmla="*/ 874187 h 6437483"/>
              <a:gd name="connsiteX4" fmla="*/ 4597 w 11578768"/>
              <a:gd name="connsiteY4" fmla="*/ 874187 h 6437483"/>
              <a:gd name="connsiteX5" fmla="*/ 8569 w 11578768"/>
              <a:gd name="connsiteY5" fmla="*/ 1406724 h 6437483"/>
              <a:gd name="connsiteX6" fmla="*/ 67470 w 11578768"/>
              <a:gd name="connsiteY6" fmla="*/ 4899989 h 6437483"/>
              <a:gd name="connsiteX7" fmla="*/ 148480 w 11578768"/>
              <a:gd name="connsiteY7" fmla="*/ 5895882 h 6437483"/>
              <a:gd name="connsiteX8" fmla="*/ 5484139 w 11578768"/>
              <a:gd name="connsiteY8" fmla="*/ 5887776 h 6437483"/>
              <a:gd name="connsiteX9" fmla="*/ 8071632 w 11578768"/>
              <a:gd name="connsiteY9" fmla="*/ 5867048 h 6437483"/>
              <a:gd name="connsiteX10" fmla="*/ 8302487 w 11578768"/>
              <a:gd name="connsiteY10" fmla="*/ 5877796 h 6437483"/>
              <a:gd name="connsiteX11" fmla="*/ 8300328 w 11578768"/>
              <a:gd name="connsiteY11" fmla="*/ 6437483 h 6437483"/>
              <a:gd name="connsiteX12" fmla="*/ 8951337 w 11578768"/>
              <a:gd name="connsiteY12" fmla="*/ 5877920 h 6437483"/>
              <a:gd name="connsiteX13" fmla="*/ 9774882 w 11578768"/>
              <a:gd name="connsiteY13" fmla="*/ 5864501 h 6437483"/>
              <a:gd name="connsiteX14" fmla="*/ 10927227 w 11578768"/>
              <a:gd name="connsiteY14" fmla="*/ 5887407 h 6437483"/>
              <a:gd name="connsiteX15" fmla="*/ 11562334 w 11578768"/>
              <a:gd name="connsiteY15" fmla="*/ 5883292 h 6437483"/>
              <a:gd name="connsiteX16" fmla="*/ 11571244 w 11578768"/>
              <a:gd name="connsiteY16" fmla="*/ 2586715 h 6437483"/>
              <a:gd name="connsiteX17" fmla="*/ 11572643 w 11578768"/>
              <a:gd name="connsiteY17" fmla="*/ 226508 h 6437483"/>
              <a:gd name="connsiteX18" fmla="*/ 11386303 w 11578768"/>
              <a:gd name="connsiteY18" fmla="*/ 48326 h 6437483"/>
              <a:gd name="connsiteX19" fmla="*/ 10689999 w 11578768"/>
              <a:gd name="connsiteY19" fmla="*/ 35632 h 6437483"/>
              <a:gd name="connsiteX20" fmla="*/ 7599878 w 11578768"/>
              <a:gd name="connsiteY20" fmla="*/ 40951 h 6437483"/>
              <a:gd name="connsiteX21" fmla="*/ 1999684 w 11578768"/>
              <a:gd name="connsiteY21" fmla="*/ 13440 h 6437483"/>
              <a:gd name="connsiteX0" fmla="*/ 1999684 w 11578768"/>
              <a:gd name="connsiteY0" fmla="*/ 0 h 6424043"/>
              <a:gd name="connsiteX1" fmla="*/ 561320 w 11578768"/>
              <a:gd name="connsiteY1" fmla="*/ 10760 h 6424043"/>
              <a:gd name="connsiteX2" fmla="*/ 0 w 11578768"/>
              <a:gd name="connsiteY2" fmla="*/ 72136 h 6424043"/>
              <a:gd name="connsiteX3" fmla="*/ 0 w 11578768"/>
              <a:gd name="connsiteY3" fmla="*/ 860747 h 6424043"/>
              <a:gd name="connsiteX4" fmla="*/ 4597 w 11578768"/>
              <a:gd name="connsiteY4" fmla="*/ 860747 h 6424043"/>
              <a:gd name="connsiteX5" fmla="*/ 8569 w 11578768"/>
              <a:gd name="connsiteY5" fmla="*/ 1393284 h 6424043"/>
              <a:gd name="connsiteX6" fmla="*/ 67470 w 11578768"/>
              <a:gd name="connsiteY6" fmla="*/ 4886549 h 6424043"/>
              <a:gd name="connsiteX7" fmla="*/ 148480 w 11578768"/>
              <a:gd name="connsiteY7" fmla="*/ 5882442 h 6424043"/>
              <a:gd name="connsiteX8" fmla="*/ 5484139 w 11578768"/>
              <a:gd name="connsiteY8" fmla="*/ 5874336 h 6424043"/>
              <a:gd name="connsiteX9" fmla="*/ 8071632 w 11578768"/>
              <a:gd name="connsiteY9" fmla="*/ 5853608 h 6424043"/>
              <a:gd name="connsiteX10" fmla="*/ 8302487 w 11578768"/>
              <a:gd name="connsiteY10" fmla="*/ 5864356 h 6424043"/>
              <a:gd name="connsiteX11" fmla="*/ 8300328 w 11578768"/>
              <a:gd name="connsiteY11" fmla="*/ 6424043 h 6424043"/>
              <a:gd name="connsiteX12" fmla="*/ 8951337 w 11578768"/>
              <a:gd name="connsiteY12" fmla="*/ 5864480 h 6424043"/>
              <a:gd name="connsiteX13" fmla="*/ 9774882 w 11578768"/>
              <a:gd name="connsiteY13" fmla="*/ 5851061 h 6424043"/>
              <a:gd name="connsiteX14" fmla="*/ 10927227 w 11578768"/>
              <a:gd name="connsiteY14" fmla="*/ 5873967 h 6424043"/>
              <a:gd name="connsiteX15" fmla="*/ 11562334 w 11578768"/>
              <a:gd name="connsiteY15" fmla="*/ 5869852 h 6424043"/>
              <a:gd name="connsiteX16" fmla="*/ 11571244 w 11578768"/>
              <a:gd name="connsiteY16" fmla="*/ 2573275 h 6424043"/>
              <a:gd name="connsiteX17" fmla="*/ 11572643 w 11578768"/>
              <a:gd name="connsiteY17" fmla="*/ 213068 h 6424043"/>
              <a:gd name="connsiteX18" fmla="*/ 11386303 w 11578768"/>
              <a:gd name="connsiteY18" fmla="*/ 34886 h 6424043"/>
              <a:gd name="connsiteX19" fmla="*/ 10689999 w 11578768"/>
              <a:gd name="connsiteY19" fmla="*/ 22192 h 6424043"/>
              <a:gd name="connsiteX20" fmla="*/ 7599878 w 11578768"/>
              <a:gd name="connsiteY20" fmla="*/ 27511 h 6424043"/>
              <a:gd name="connsiteX21" fmla="*/ 1999684 w 11578768"/>
              <a:gd name="connsiteY21" fmla="*/ 0 h 6424043"/>
              <a:gd name="connsiteX0" fmla="*/ 1999684 w 11578768"/>
              <a:gd name="connsiteY0" fmla="*/ 0 h 6424043"/>
              <a:gd name="connsiteX1" fmla="*/ 561320 w 11578768"/>
              <a:gd name="connsiteY1" fmla="*/ 10760 h 6424043"/>
              <a:gd name="connsiteX2" fmla="*/ 0 w 11578768"/>
              <a:gd name="connsiteY2" fmla="*/ 72136 h 6424043"/>
              <a:gd name="connsiteX3" fmla="*/ 0 w 11578768"/>
              <a:gd name="connsiteY3" fmla="*/ 860747 h 6424043"/>
              <a:gd name="connsiteX4" fmla="*/ 4597 w 11578768"/>
              <a:gd name="connsiteY4" fmla="*/ 860747 h 6424043"/>
              <a:gd name="connsiteX5" fmla="*/ 8569 w 11578768"/>
              <a:gd name="connsiteY5" fmla="*/ 1393284 h 6424043"/>
              <a:gd name="connsiteX6" fmla="*/ 67470 w 11578768"/>
              <a:gd name="connsiteY6" fmla="*/ 4886549 h 6424043"/>
              <a:gd name="connsiteX7" fmla="*/ 148480 w 11578768"/>
              <a:gd name="connsiteY7" fmla="*/ 5882442 h 6424043"/>
              <a:gd name="connsiteX8" fmla="*/ 5484139 w 11578768"/>
              <a:gd name="connsiteY8" fmla="*/ 5874336 h 6424043"/>
              <a:gd name="connsiteX9" fmla="*/ 8071632 w 11578768"/>
              <a:gd name="connsiteY9" fmla="*/ 5853608 h 6424043"/>
              <a:gd name="connsiteX10" fmla="*/ 8302487 w 11578768"/>
              <a:gd name="connsiteY10" fmla="*/ 5864356 h 6424043"/>
              <a:gd name="connsiteX11" fmla="*/ 8300328 w 11578768"/>
              <a:gd name="connsiteY11" fmla="*/ 6424043 h 6424043"/>
              <a:gd name="connsiteX12" fmla="*/ 9084484 w 11578768"/>
              <a:gd name="connsiteY12" fmla="*/ 5864482 h 6424043"/>
              <a:gd name="connsiteX13" fmla="*/ 9774882 w 11578768"/>
              <a:gd name="connsiteY13" fmla="*/ 5851061 h 6424043"/>
              <a:gd name="connsiteX14" fmla="*/ 10927227 w 11578768"/>
              <a:gd name="connsiteY14" fmla="*/ 5873967 h 6424043"/>
              <a:gd name="connsiteX15" fmla="*/ 11562334 w 11578768"/>
              <a:gd name="connsiteY15" fmla="*/ 5869852 h 6424043"/>
              <a:gd name="connsiteX16" fmla="*/ 11571244 w 11578768"/>
              <a:gd name="connsiteY16" fmla="*/ 2573275 h 6424043"/>
              <a:gd name="connsiteX17" fmla="*/ 11572643 w 11578768"/>
              <a:gd name="connsiteY17" fmla="*/ 213068 h 6424043"/>
              <a:gd name="connsiteX18" fmla="*/ 11386303 w 11578768"/>
              <a:gd name="connsiteY18" fmla="*/ 34886 h 6424043"/>
              <a:gd name="connsiteX19" fmla="*/ 10689999 w 11578768"/>
              <a:gd name="connsiteY19" fmla="*/ 22192 h 6424043"/>
              <a:gd name="connsiteX20" fmla="*/ 7599878 w 11578768"/>
              <a:gd name="connsiteY20" fmla="*/ 27511 h 6424043"/>
              <a:gd name="connsiteX21" fmla="*/ 1999684 w 11578768"/>
              <a:gd name="connsiteY21" fmla="*/ 0 h 642404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02487 w 11578768"/>
              <a:gd name="connsiteY10" fmla="*/ 586435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02487 w 11578768"/>
              <a:gd name="connsiteY10" fmla="*/ 586435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14590 w 11578768"/>
              <a:gd name="connsiteY10" fmla="*/ 587732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14590 w 11578768"/>
              <a:gd name="connsiteY10" fmla="*/ 587732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9"/>
              <a:gd name="connsiteY0" fmla="*/ 0 h 6462953"/>
              <a:gd name="connsiteX1" fmla="*/ 561320 w 11578769"/>
              <a:gd name="connsiteY1" fmla="*/ 10760 h 6462953"/>
              <a:gd name="connsiteX2" fmla="*/ 0 w 11578769"/>
              <a:gd name="connsiteY2" fmla="*/ 72136 h 6462953"/>
              <a:gd name="connsiteX3" fmla="*/ 0 w 11578769"/>
              <a:gd name="connsiteY3" fmla="*/ 860747 h 6462953"/>
              <a:gd name="connsiteX4" fmla="*/ 4597 w 11578769"/>
              <a:gd name="connsiteY4" fmla="*/ 860747 h 6462953"/>
              <a:gd name="connsiteX5" fmla="*/ 8569 w 11578769"/>
              <a:gd name="connsiteY5" fmla="*/ 1393284 h 6462953"/>
              <a:gd name="connsiteX6" fmla="*/ 67470 w 11578769"/>
              <a:gd name="connsiteY6" fmla="*/ 4886549 h 6462953"/>
              <a:gd name="connsiteX7" fmla="*/ 148480 w 11578769"/>
              <a:gd name="connsiteY7" fmla="*/ 5882442 h 6462953"/>
              <a:gd name="connsiteX8" fmla="*/ 5484139 w 11578769"/>
              <a:gd name="connsiteY8" fmla="*/ 5874336 h 6462953"/>
              <a:gd name="connsiteX9" fmla="*/ 8071632 w 11578769"/>
              <a:gd name="connsiteY9" fmla="*/ 5853608 h 6462953"/>
              <a:gd name="connsiteX10" fmla="*/ 8314590 w 11578769"/>
              <a:gd name="connsiteY10" fmla="*/ 5877326 h 6462953"/>
              <a:gd name="connsiteX11" fmla="*/ 8469786 w 11578769"/>
              <a:gd name="connsiteY11" fmla="*/ 6462953 h 6462953"/>
              <a:gd name="connsiteX12" fmla="*/ 8926264 w 11578769"/>
              <a:gd name="connsiteY12" fmla="*/ 5864484 h 6462953"/>
              <a:gd name="connsiteX13" fmla="*/ 9774882 w 11578769"/>
              <a:gd name="connsiteY13" fmla="*/ 5851061 h 6462953"/>
              <a:gd name="connsiteX14" fmla="*/ 10927227 w 11578769"/>
              <a:gd name="connsiteY14" fmla="*/ 5873967 h 6462953"/>
              <a:gd name="connsiteX15" fmla="*/ 11562334 w 11578769"/>
              <a:gd name="connsiteY15" fmla="*/ 5869852 h 6462953"/>
              <a:gd name="connsiteX16" fmla="*/ 11571244 w 11578769"/>
              <a:gd name="connsiteY16" fmla="*/ 2573275 h 6462953"/>
              <a:gd name="connsiteX17" fmla="*/ 11572643 w 11578769"/>
              <a:gd name="connsiteY17" fmla="*/ 213068 h 6462953"/>
              <a:gd name="connsiteX18" fmla="*/ 11386303 w 11578769"/>
              <a:gd name="connsiteY18" fmla="*/ 34886 h 6462953"/>
              <a:gd name="connsiteX19" fmla="*/ 10689999 w 11578769"/>
              <a:gd name="connsiteY19" fmla="*/ 22192 h 6462953"/>
              <a:gd name="connsiteX20" fmla="*/ 7599878 w 11578769"/>
              <a:gd name="connsiteY20" fmla="*/ 27511 h 6462953"/>
              <a:gd name="connsiteX21" fmla="*/ 1999684 w 11578769"/>
              <a:gd name="connsiteY21" fmla="*/ 0 h 6462953"/>
              <a:gd name="connsiteX0" fmla="*/ 1999684 w 11578769"/>
              <a:gd name="connsiteY0" fmla="*/ 0 h 6654630"/>
              <a:gd name="connsiteX1" fmla="*/ 561320 w 11578769"/>
              <a:gd name="connsiteY1" fmla="*/ 10760 h 6654630"/>
              <a:gd name="connsiteX2" fmla="*/ 0 w 11578769"/>
              <a:gd name="connsiteY2" fmla="*/ 72136 h 6654630"/>
              <a:gd name="connsiteX3" fmla="*/ 0 w 11578769"/>
              <a:gd name="connsiteY3" fmla="*/ 860747 h 6654630"/>
              <a:gd name="connsiteX4" fmla="*/ 4597 w 11578769"/>
              <a:gd name="connsiteY4" fmla="*/ 860747 h 6654630"/>
              <a:gd name="connsiteX5" fmla="*/ 8569 w 11578769"/>
              <a:gd name="connsiteY5" fmla="*/ 1393284 h 6654630"/>
              <a:gd name="connsiteX6" fmla="*/ 67470 w 11578769"/>
              <a:gd name="connsiteY6" fmla="*/ 4886549 h 6654630"/>
              <a:gd name="connsiteX7" fmla="*/ 148480 w 11578769"/>
              <a:gd name="connsiteY7" fmla="*/ 5882442 h 6654630"/>
              <a:gd name="connsiteX8" fmla="*/ 5484139 w 11578769"/>
              <a:gd name="connsiteY8" fmla="*/ 5874336 h 6654630"/>
              <a:gd name="connsiteX9" fmla="*/ 8071632 w 11578769"/>
              <a:gd name="connsiteY9" fmla="*/ 5853608 h 6654630"/>
              <a:gd name="connsiteX10" fmla="*/ 8314590 w 11578769"/>
              <a:gd name="connsiteY10" fmla="*/ 5877326 h 6654630"/>
              <a:gd name="connsiteX11" fmla="*/ 8570471 w 11578769"/>
              <a:gd name="connsiteY11" fmla="*/ 6654630 h 6654630"/>
              <a:gd name="connsiteX12" fmla="*/ 8926264 w 11578769"/>
              <a:gd name="connsiteY12" fmla="*/ 5864484 h 6654630"/>
              <a:gd name="connsiteX13" fmla="*/ 9774882 w 11578769"/>
              <a:gd name="connsiteY13" fmla="*/ 5851061 h 6654630"/>
              <a:gd name="connsiteX14" fmla="*/ 10927227 w 11578769"/>
              <a:gd name="connsiteY14" fmla="*/ 5873967 h 6654630"/>
              <a:gd name="connsiteX15" fmla="*/ 11562334 w 11578769"/>
              <a:gd name="connsiteY15" fmla="*/ 5869852 h 6654630"/>
              <a:gd name="connsiteX16" fmla="*/ 11571244 w 11578769"/>
              <a:gd name="connsiteY16" fmla="*/ 2573275 h 6654630"/>
              <a:gd name="connsiteX17" fmla="*/ 11572643 w 11578769"/>
              <a:gd name="connsiteY17" fmla="*/ 213068 h 6654630"/>
              <a:gd name="connsiteX18" fmla="*/ 11386303 w 11578769"/>
              <a:gd name="connsiteY18" fmla="*/ 34886 h 6654630"/>
              <a:gd name="connsiteX19" fmla="*/ 10689999 w 11578769"/>
              <a:gd name="connsiteY19" fmla="*/ 22192 h 6654630"/>
              <a:gd name="connsiteX20" fmla="*/ 7599878 w 11578769"/>
              <a:gd name="connsiteY20" fmla="*/ 27511 h 6654630"/>
              <a:gd name="connsiteX21" fmla="*/ 1999684 w 11578769"/>
              <a:gd name="connsiteY21" fmla="*/ 0 h 6654630"/>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80739"/>
              <a:gd name="connsiteY0" fmla="*/ 0 h 6964048"/>
              <a:gd name="connsiteX1" fmla="*/ 561320 w 11580739"/>
              <a:gd name="connsiteY1" fmla="*/ 10760 h 6964048"/>
              <a:gd name="connsiteX2" fmla="*/ 0 w 11580739"/>
              <a:gd name="connsiteY2" fmla="*/ 72136 h 6964048"/>
              <a:gd name="connsiteX3" fmla="*/ 0 w 11580739"/>
              <a:gd name="connsiteY3" fmla="*/ 860747 h 6964048"/>
              <a:gd name="connsiteX4" fmla="*/ 4597 w 11580739"/>
              <a:gd name="connsiteY4" fmla="*/ 860747 h 6964048"/>
              <a:gd name="connsiteX5" fmla="*/ 8569 w 11580739"/>
              <a:gd name="connsiteY5" fmla="*/ 1393284 h 6964048"/>
              <a:gd name="connsiteX6" fmla="*/ 67470 w 11580739"/>
              <a:gd name="connsiteY6" fmla="*/ 4886549 h 6964048"/>
              <a:gd name="connsiteX7" fmla="*/ 148480 w 11580739"/>
              <a:gd name="connsiteY7" fmla="*/ 5882442 h 6964048"/>
              <a:gd name="connsiteX8" fmla="*/ 5484139 w 11580739"/>
              <a:gd name="connsiteY8" fmla="*/ 5874336 h 6964048"/>
              <a:gd name="connsiteX9" fmla="*/ 8071632 w 11580739"/>
              <a:gd name="connsiteY9" fmla="*/ 5853608 h 6964048"/>
              <a:gd name="connsiteX10" fmla="*/ 8314590 w 11580739"/>
              <a:gd name="connsiteY10" fmla="*/ 5877326 h 6964048"/>
              <a:gd name="connsiteX11" fmla="*/ 8575475 w 11580739"/>
              <a:gd name="connsiteY11" fmla="*/ 6964048 h 6964048"/>
              <a:gd name="connsiteX12" fmla="*/ 8926264 w 11580739"/>
              <a:gd name="connsiteY12" fmla="*/ 5864484 h 6964048"/>
              <a:gd name="connsiteX13" fmla="*/ 9774882 w 11580739"/>
              <a:gd name="connsiteY13" fmla="*/ 5851061 h 6964048"/>
              <a:gd name="connsiteX14" fmla="*/ 10927227 w 11580739"/>
              <a:gd name="connsiteY14" fmla="*/ 5873967 h 6964048"/>
              <a:gd name="connsiteX15" fmla="*/ 11562334 w 11580739"/>
              <a:gd name="connsiteY15" fmla="*/ 5869852 h 6964048"/>
              <a:gd name="connsiteX16" fmla="*/ 11571244 w 11580739"/>
              <a:gd name="connsiteY16" fmla="*/ 2573275 h 6964048"/>
              <a:gd name="connsiteX17" fmla="*/ 11572643 w 11580739"/>
              <a:gd name="connsiteY17" fmla="*/ 213068 h 6964048"/>
              <a:gd name="connsiteX18" fmla="*/ 11386303 w 11580739"/>
              <a:gd name="connsiteY18" fmla="*/ 34886 h 6964048"/>
              <a:gd name="connsiteX19" fmla="*/ 10689999 w 11580739"/>
              <a:gd name="connsiteY19" fmla="*/ 22192 h 6964048"/>
              <a:gd name="connsiteX20" fmla="*/ 7599878 w 11580739"/>
              <a:gd name="connsiteY20" fmla="*/ 27511 h 6964048"/>
              <a:gd name="connsiteX21" fmla="*/ 1999684 w 11580739"/>
              <a:gd name="connsiteY21" fmla="*/ 0 h 6964048"/>
              <a:gd name="connsiteX0" fmla="*/ 1999684 w 11580739"/>
              <a:gd name="connsiteY0" fmla="*/ 0 h 6964048"/>
              <a:gd name="connsiteX1" fmla="*/ 561320 w 11580739"/>
              <a:gd name="connsiteY1" fmla="*/ 10760 h 6964048"/>
              <a:gd name="connsiteX2" fmla="*/ 0 w 11580739"/>
              <a:gd name="connsiteY2" fmla="*/ 72136 h 6964048"/>
              <a:gd name="connsiteX3" fmla="*/ 0 w 11580739"/>
              <a:gd name="connsiteY3" fmla="*/ 860747 h 6964048"/>
              <a:gd name="connsiteX4" fmla="*/ 4597 w 11580739"/>
              <a:gd name="connsiteY4" fmla="*/ 860747 h 6964048"/>
              <a:gd name="connsiteX5" fmla="*/ 8569 w 11580739"/>
              <a:gd name="connsiteY5" fmla="*/ 1393284 h 6964048"/>
              <a:gd name="connsiteX6" fmla="*/ 67470 w 11580739"/>
              <a:gd name="connsiteY6" fmla="*/ 4886549 h 6964048"/>
              <a:gd name="connsiteX7" fmla="*/ 148480 w 11580739"/>
              <a:gd name="connsiteY7" fmla="*/ 5882442 h 6964048"/>
              <a:gd name="connsiteX8" fmla="*/ 5484139 w 11580739"/>
              <a:gd name="connsiteY8" fmla="*/ 5874336 h 6964048"/>
              <a:gd name="connsiteX9" fmla="*/ 8071632 w 11580739"/>
              <a:gd name="connsiteY9" fmla="*/ 5853608 h 6964048"/>
              <a:gd name="connsiteX10" fmla="*/ 8314590 w 11580739"/>
              <a:gd name="connsiteY10" fmla="*/ 5877326 h 6964048"/>
              <a:gd name="connsiteX11" fmla="*/ 8575475 w 11580739"/>
              <a:gd name="connsiteY11" fmla="*/ 6964048 h 6964048"/>
              <a:gd name="connsiteX12" fmla="*/ 8926264 w 11580739"/>
              <a:gd name="connsiteY12" fmla="*/ 5864484 h 6964048"/>
              <a:gd name="connsiteX13" fmla="*/ 9774882 w 11580739"/>
              <a:gd name="connsiteY13" fmla="*/ 5851061 h 6964048"/>
              <a:gd name="connsiteX14" fmla="*/ 10927227 w 11580739"/>
              <a:gd name="connsiteY14" fmla="*/ 5873967 h 6964048"/>
              <a:gd name="connsiteX15" fmla="*/ 11562334 w 11580739"/>
              <a:gd name="connsiteY15" fmla="*/ 5869852 h 6964048"/>
              <a:gd name="connsiteX16" fmla="*/ 11571244 w 11580739"/>
              <a:gd name="connsiteY16" fmla="*/ 2573275 h 6964048"/>
              <a:gd name="connsiteX17" fmla="*/ 11572643 w 11580739"/>
              <a:gd name="connsiteY17" fmla="*/ 135715 h 6964048"/>
              <a:gd name="connsiteX18" fmla="*/ 11386303 w 11580739"/>
              <a:gd name="connsiteY18" fmla="*/ 34886 h 6964048"/>
              <a:gd name="connsiteX19" fmla="*/ 10689999 w 11580739"/>
              <a:gd name="connsiteY19" fmla="*/ 22192 h 6964048"/>
              <a:gd name="connsiteX20" fmla="*/ 7599878 w 11580739"/>
              <a:gd name="connsiteY20" fmla="*/ 27511 h 6964048"/>
              <a:gd name="connsiteX21" fmla="*/ 1999684 w 1158073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8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39624 w 11578769"/>
              <a:gd name="connsiteY4" fmla="*/ 860749 h 6964048"/>
              <a:gd name="connsiteX5" fmla="*/ 8569 w 11578769"/>
              <a:gd name="connsiteY5" fmla="*/ 1393284 h 6964048"/>
              <a:gd name="connsiteX6" fmla="*/ 67470 w 11578769"/>
              <a:gd name="connsiteY6" fmla="*/ 4886548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8569 w 11578769"/>
              <a:gd name="connsiteY4" fmla="*/ 1393284 h 6964048"/>
              <a:gd name="connsiteX5" fmla="*/ 67470 w 11578769"/>
              <a:gd name="connsiteY5" fmla="*/ 4886548 h 6964048"/>
              <a:gd name="connsiteX6" fmla="*/ 128464 w 11578769"/>
              <a:gd name="connsiteY6" fmla="*/ 5882443 h 6964048"/>
              <a:gd name="connsiteX7" fmla="*/ 5484139 w 11578769"/>
              <a:gd name="connsiteY7" fmla="*/ 5874336 h 6964048"/>
              <a:gd name="connsiteX8" fmla="*/ 8071632 w 11578769"/>
              <a:gd name="connsiteY8" fmla="*/ 5853608 h 6964048"/>
              <a:gd name="connsiteX9" fmla="*/ 8314590 w 11578769"/>
              <a:gd name="connsiteY9" fmla="*/ 5877326 h 6964048"/>
              <a:gd name="connsiteX10" fmla="*/ 8575475 w 11578769"/>
              <a:gd name="connsiteY10" fmla="*/ 6964048 h 6964048"/>
              <a:gd name="connsiteX11" fmla="*/ 8926264 w 11578769"/>
              <a:gd name="connsiteY11" fmla="*/ 5864484 h 6964048"/>
              <a:gd name="connsiteX12" fmla="*/ 9774882 w 11578769"/>
              <a:gd name="connsiteY12" fmla="*/ 5851061 h 6964048"/>
              <a:gd name="connsiteX13" fmla="*/ 10927227 w 11578769"/>
              <a:gd name="connsiteY13" fmla="*/ 5873967 h 6964048"/>
              <a:gd name="connsiteX14" fmla="*/ 11562334 w 11578769"/>
              <a:gd name="connsiteY14" fmla="*/ 5869852 h 6964048"/>
              <a:gd name="connsiteX15" fmla="*/ 11571244 w 11578769"/>
              <a:gd name="connsiteY15" fmla="*/ 2573275 h 6964048"/>
              <a:gd name="connsiteX16" fmla="*/ 11572643 w 11578769"/>
              <a:gd name="connsiteY16" fmla="*/ 135715 h 6964048"/>
              <a:gd name="connsiteX17" fmla="*/ 11386303 w 11578769"/>
              <a:gd name="connsiteY17" fmla="*/ 34886 h 6964048"/>
              <a:gd name="connsiteX18" fmla="*/ 10689999 w 11578769"/>
              <a:gd name="connsiteY18" fmla="*/ 22192 h 6964048"/>
              <a:gd name="connsiteX19" fmla="*/ 7599878 w 11578769"/>
              <a:gd name="connsiteY19" fmla="*/ 27511 h 6964048"/>
              <a:gd name="connsiteX20" fmla="*/ 1999684 w 11578769"/>
              <a:gd name="connsiteY20" fmla="*/ 0 h 6964048"/>
              <a:gd name="connsiteX0" fmla="*/ 1991115 w 11570200"/>
              <a:gd name="connsiteY0" fmla="*/ 0 h 6964048"/>
              <a:gd name="connsiteX1" fmla="*/ 552751 w 11570200"/>
              <a:gd name="connsiteY1" fmla="*/ 10760 h 6964048"/>
              <a:gd name="connsiteX2" fmla="*/ 11446 w 11570200"/>
              <a:gd name="connsiteY2" fmla="*/ 56664 h 6964048"/>
              <a:gd name="connsiteX3" fmla="*/ 6442 w 11570200"/>
              <a:gd name="connsiteY3" fmla="*/ 845281 h 6964048"/>
              <a:gd name="connsiteX4" fmla="*/ 0 w 11570200"/>
              <a:gd name="connsiteY4" fmla="*/ 1393284 h 6964048"/>
              <a:gd name="connsiteX5" fmla="*/ 58901 w 11570200"/>
              <a:gd name="connsiteY5" fmla="*/ 4886548 h 6964048"/>
              <a:gd name="connsiteX6" fmla="*/ 119895 w 11570200"/>
              <a:gd name="connsiteY6" fmla="*/ 5882443 h 6964048"/>
              <a:gd name="connsiteX7" fmla="*/ 5475570 w 11570200"/>
              <a:gd name="connsiteY7" fmla="*/ 5874336 h 6964048"/>
              <a:gd name="connsiteX8" fmla="*/ 8063063 w 11570200"/>
              <a:gd name="connsiteY8" fmla="*/ 5853608 h 6964048"/>
              <a:gd name="connsiteX9" fmla="*/ 8306021 w 11570200"/>
              <a:gd name="connsiteY9" fmla="*/ 5877326 h 6964048"/>
              <a:gd name="connsiteX10" fmla="*/ 8566906 w 11570200"/>
              <a:gd name="connsiteY10" fmla="*/ 6964048 h 6964048"/>
              <a:gd name="connsiteX11" fmla="*/ 8917695 w 11570200"/>
              <a:gd name="connsiteY11" fmla="*/ 5864484 h 6964048"/>
              <a:gd name="connsiteX12" fmla="*/ 9766313 w 11570200"/>
              <a:gd name="connsiteY12" fmla="*/ 5851061 h 6964048"/>
              <a:gd name="connsiteX13" fmla="*/ 10918658 w 11570200"/>
              <a:gd name="connsiteY13" fmla="*/ 5873967 h 6964048"/>
              <a:gd name="connsiteX14" fmla="*/ 11553765 w 11570200"/>
              <a:gd name="connsiteY14" fmla="*/ 5869852 h 6964048"/>
              <a:gd name="connsiteX15" fmla="*/ 11562675 w 11570200"/>
              <a:gd name="connsiteY15" fmla="*/ 2573275 h 6964048"/>
              <a:gd name="connsiteX16" fmla="*/ 11564074 w 11570200"/>
              <a:gd name="connsiteY16" fmla="*/ 135715 h 6964048"/>
              <a:gd name="connsiteX17" fmla="*/ 11377734 w 11570200"/>
              <a:gd name="connsiteY17" fmla="*/ 34886 h 6964048"/>
              <a:gd name="connsiteX18" fmla="*/ 10681430 w 11570200"/>
              <a:gd name="connsiteY18" fmla="*/ 22192 h 6964048"/>
              <a:gd name="connsiteX19" fmla="*/ 7591309 w 11570200"/>
              <a:gd name="connsiteY19" fmla="*/ 27511 h 6964048"/>
              <a:gd name="connsiteX20" fmla="*/ 1991115 w 11570200"/>
              <a:gd name="connsiteY20" fmla="*/ 0 h 6964048"/>
              <a:gd name="connsiteX0" fmla="*/ 1984916 w 11564001"/>
              <a:gd name="connsiteY0" fmla="*/ 0 h 6964048"/>
              <a:gd name="connsiteX1" fmla="*/ 546552 w 11564001"/>
              <a:gd name="connsiteY1" fmla="*/ 10760 h 6964048"/>
              <a:gd name="connsiteX2" fmla="*/ 5247 w 11564001"/>
              <a:gd name="connsiteY2" fmla="*/ 56664 h 6964048"/>
              <a:gd name="connsiteX3" fmla="*/ 243 w 11564001"/>
              <a:gd name="connsiteY3" fmla="*/ 845281 h 6964048"/>
              <a:gd name="connsiteX4" fmla="*/ 8812 w 11564001"/>
              <a:gd name="connsiteY4" fmla="*/ 1671759 h 6964048"/>
              <a:gd name="connsiteX5" fmla="*/ 52702 w 11564001"/>
              <a:gd name="connsiteY5" fmla="*/ 4886548 h 6964048"/>
              <a:gd name="connsiteX6" fmla="*/ 113696 w 11564001"/>
              <a:gd name="connsiteY6" fmla="*/ 5882443 h 6964048"/>
              <a:gd name="connsiteX7" fmla="*/ 5469371 w 11564001"/>
              <a:gd name="connsiteY7" fmla="*/ 5874336 h 6964048"/>
              <a:gd name="connsiteX8" fmla="*/ 8056864 w 11564001"/>
              <a:gd name="connsiteY8" fmla="*/ 5853608 h 6964048"/>
              <a:gd name="connsiteX9" fmla="*/ 8299822 w 11564001"/>
              <a:gd name="connsiteY9" fmla="*/ 5877326 h 6964048"/>
              <a:gd name="connsiteX10" fmla="*/ 8560707 w 11564001"/>
              <a:gd name="connsiteY10" fmla="*/ 6964048 h 6964048"/>
              <a:gd name="connsiteX11" fmla="*/ 8911496 w 11564001"/>
              <a:gd name="connsiteY11" fmla="*/ 5864484 h 6964048"/>
              <a:gd name="connsiteX12" fmla="*/ 9760114 w 11564001"/>
              <a:gd name="connsiteY12" fmla="*/ 5851061 h 6964048"/>
              <a:gd name="connsiteX13" fmla="*/ 10912459 w 11564001"/>
              <a:gd name="connsiteY13" fmla="*/ 5873967 h 6964048"/>
              <a:gd name="connsiteX14" fmla="*/ 11547566 w 11564001"/>
              <a:gd name="connsiteY14" fmla="*/ 5869852 h 6964048"/>
              <a:gd name="connsiteX15" fmla="*/ 11556476 w 11564001"/>
              <a:gd name="connsiteY15" fmla="*/ 2573275 h 6964048"/>
              <a:gd name="connsiteX16" fmla="*/ 11557875 w 11564001"/>
              <a:gd name="connsiteY16" fmla="*/ 135715 h 6964048"/>
              <a:gd name="connsiteX17" fmla="*/ 11371535 w 11564001"/>
              <a:gd name="connsiteY17" fmla="*/ 34886 h 6964048"/>
              <a:gd name="connsiteX18" fmla="*/ 10675231 w 11564001"/>
              <a:gd name="connsiteY18" fmla="*/ 22192 h 6964048"/>
              <a:gd name="connsiteX19" fmla="*/ 7585110 w 11564001"/>
              <a:gd name="connsiteY19" fmla="*/ 27511 h 6964048"/>
              <a:gd name="connsiteX20" fmla="*/ 1984916 w 11564001"/>
              <a:gd name="connsiteY20" fmla="*/ 0 h 6964048"/>
              <a:gd name="connsiteX0" fmla="*/ 1984673 w 11563758"/>
              <a:gd name="connsiteY0" fmla="*/ 0 h 6964048"/>
              <a:gd name="connsiteX1" fmla="*/ 546309 w 11563758"/>
              <a:gd name="connsiteY1" fmla="*/ 10760 h 6964048"/>
              <a:gd name="connsiteX2" fmla="*/ 5004 w 11563758"/>
              <a:gd name="connsiteY2" fmla="*/ 56664 h 6964048"/>
              <a:gd name="connsiteX3" fmla="*/ 0 w 11563758"/>
              <a:gd name="connsiteY3" fmla="*/ 845281 h 6964048"/>
              <a:gd name="connsiteX4" fmla="*/ 52459 w 11563758"/>
              <a:gd name="connsiteY4" fmla="*/ 4886548 h 6964048"/>
              <a:gd name="connsiteX5" fmla="*/ 113453 w 11563758"/>
              <a:gd name="connsiteY5" fmla="*/ 5882443 h 6964048"/>
              <a:gd name="connsiteX6" fmla="*/ 5469128 w 11563758"/>
              <a:gd name="connsiteY6" fmla="*/ 5874336 h 6964048"/>
              <a:gd name="connsiteX7" fmla="*/ 8056621 w 11563758"/>
              <a:gd name="connsiteY7" fmla="*/ 5853608 h 6964048"/>
              <a:gd name="connsiteX8" fmla="*/ 8299579 w 11563758"/>
              <a:gd name="connsiteY8" fmla="*/ 5877326 h 6964048"/>
              <a:gd name="connsiteX9" fmla="*/ 8560464 w 11563758"/>
              <a:gd name="connsiteY9" fmla="*/ 6964048 h 6964048"/>
              <a:gd name="connsiteX10" fmla="*/ 8911253 w 11563758"/>
              <a:gd name="connsiteY10" fmla="*/ 5864484 h 6964048"/>
              <a:gd name="connsiteX11" fmla="*/ 9759871 w 11563758"/>
              <a:gd name="connsiteY11" fmla="*/ 5851061 h 6964048"/>
              <a:gd name="connsiteX12" fmla="*/ 10912216 w 11563758"/>
              <a:gd name="connsiteY12" fmla="*/ 5873967 h 6964048"/>
              <a:gd name="connsiteX13" fmla="*/ 11547323 w 11563758"/>
              <a:gd name="connsiteY13" fmla="*/ 5869852 h 6964048"/>
              <a:gd name="connsiteX14" fmla="*/ 11556233 w 11563758"/>
              <a:gd name="connsiteY14" fmla="*/ 2573275 h 6964048"/>
              <a:gd name="connsiteX15" fmla="*/ 11557632 w 11563758"/>
              <a:gd name="connsiteY15" fmla="*/ 135715 h 6964048"/>
              <a:gd name="connsiteX16" fmla="*/ 11371292 w 11563758"/>
              <a:gd name="connsiteY16" fmla="*/ 34886 h 6964048"/>
              <a:gd name="connsiteX17" fmla="*/ 10674988 w 11563758"/>
              <a:gd name="connsiteY17" fmla="*/ 22192 h 6964048"/>
              <a:gd name="connsiteX18" fmla="*/ 7584867 w 11563758"/>
              <a:gd name="connsiteY18" fmla="*/ 27511 h 6964048"/>
              <a:gd name="connsiteX19" fmla="*/ 1984673 w 11563758"/>
              <a:gd name="connsiteY19" fmla="*/ 0 h 6964048"/>
              <a:gd name="connsiteX0" fmla="*/ 1979669 w 11558754"/>
              <a:gd name="connsiteY0" fmla="*/ 0 h 6964048"/>
              <a:gd name="connsiteX1" fmla="*/ 541305 w 11558754"/>
              <a:gd name="connsiteY1" fmla="*/ 10760 h 6964048"/>
              <a:gd name="connsiteX2" fmla="*/ 0 w 11558754"/>
              <a:gd name="connsiteY2" fmla="*/ 56664 h 6964048"/>
              <a:gd name="connsiteX3" fmla="*/ 10007 w 11558754"/>
              <a:gd name="connsiteY3" fmla="*/ 907167 h 6964048"/>
              <a:gd name="connsiteX4" fmla="*/ 47455 w 11558754"/>
              <a:gd name="connsiteY4" fmla="*/ 4886548 h 6964048"/>
              <a:gd name="connsiteX5" fmla="*/ 108449 w 11558754"/>
              <a:gd name="connsiteY5" fmla="*/ 5882443 h 6964048"/>
              <a:gd name="connsiteX6" fmla="*/ 5464124 w 11558754"/>
              <a:gd name="connsiteY6" fmla="*/ 5874336 h 6964048"/>
              <a:gd name="connsiteX7" fmla="*/ 8051617 w 11558754"/>
              <a:gd name="connsiteY7" fmla="*/ 5853608 h 6964048"/>
              <a:gd name="connsiteX8" fmla="*/ 8294575 w 11558754"/>
              <a:gd name="connsiteY8" fmla="*/ 5877326 h 6964048"/>
              <a:gd name="connsiteX9" fmla="*/ 8555460 w 11558754"/>
              <a:gd name="connsiteY9" fmla="*/ 6964048 h 6964048"/>
              <a:gd name="connsiteX10" fmla="*/ 8906249 w 11558754"/>
              <a:gd name="connsiteY10" fmla="*/ 5864484 h 6964048"/>
              <a:gd name="connsiteX11" fmla="*/ 9754867 w 11558754"/>
              <a:gd name="connsiteY11" fmla="*/ 5851061 h 6964048"/>
              <a:gd name="connsiteX12" fmla="*/ 10907212 w 11558754"/>
              <a:gd name="connsiteY12" fmla="*/ 5873967 h 6964048"/>
              <a:gd name="connsiteX13" fmla="*/ 11542319 w 11558754"/>
              <a:gd name="connsiteY13" fmla="*/ 5869852 h 6964048"/>
              <a:gd name="connsiteX14" fmla="*/ 11551229 w 11558754"/>
              <a:gd name="connsiteY14" fmla="*/ 2573275 h 6964048"/>
              <a:gd name="connsiteX15" fmla="*/ 11552628 w 11558754"/>
              <a:gd name="connsiteY15" fmla="*/ 135715 h 6964048"/>
              <a:gd name="connsiteX16" fmla="*/ 11366288 w 11558754"/>
              <a:gd name="connsiteY16" fmla="*/ 34886 h 6964048"/>
              <a:gd name="connsiteX17" fmla="*/ 10669984 w 11558754"/>
              <a:gd name="connsiteY17" fmla="*/ 22192 h 6964048"/>
              <a:gd name="connsiteX18" fmla="*/ 7579863 w 11558754"/>
              <a:gd name="connsiteY18" fmla="*/ 27511 h 6964048"/>
              <a:gd name="connsiteX19" fmla="*/ 1979669 w 11558754"/>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 name="connsiteX0" fmla="*/ 1969662 w 13176852"/>
              <a:gd name="connsiteY0" fmla="*/ 0 h 6964048"/>
              <a:gd name="connsiteX1" fmla="*/ 531298 w 13176852"/>
              <a:gd name="connsiteY1" fmla="*/ 10760 h 6964048"/>
              <a:gd name="connsiteX2" fmla="*/ 10008 w 13176852"/>
              <a:gd name="connsiteY2" fmla="*/ 41197 h 6964048"/>
              <a:gd name="connsiteX3" fmla="*/ 0 w 13176852"/>
              <a:gd name="connsiteY3" fmla="*/ 907167 h 6964048"/>
              <a:gd name="connsiteX4" fmla="*/ 37448 w 13176852"/>
              <a:gd name="connsiteY4" fmla="*/ 4886548 h 6964048"/>
              <a:gd name="connsiteX5" fmla="*/ 98442 w 13176852"/>
              <a:gd name="connsiteY5" fmla="*/ 5882443 h 6964048"/>
              <a:gd name="connsiteX6" fmla="*/ 5454117 w 13176852"/>
              <a:gd name="connsiteY6" fmla="*/ 5874336 h 6964048"/>
              <a:gd name="connsiteX7" fmla="*/ 8041610 w 13176852"/>
              <a:gd name="connsiteY7" fmla="*/ 5853608 h 6964048"/>
              <a:gd name="connsiteX8" fmla="*/ 8284568 w 13176852"/>
              <a:gd name="connsiteY8" fmla="*/ 5877326 h 6964048"/>
              <a:gd name="connsiteX9" fmla="*/ 8545453 w 13176852"/>
              <a:gd name="connsiteY9" fmla="*/ 6964048 h 6964048"/>
              <a:gd name="connsiteX10" fmla="*/ 8896242 w 13176852"/>
              <a:gd name="connsiteY10" fmla="*/ 5864484 h 6964048"/>
              <a:gd name="connsiteX11" fmla="*/ 9744860 w 13176852"/>
              <a:gd name="connsiteY11" fmla="*/ 5851061 h 6964048"/>
              <a:gd name="connsiteX12" fmla="*/ 10897205 w 13176852"/>
              <a:gd name="connsiteY12" fmla="*/ 5873967 h 6964048"/>
              <a:gd name="connsiteX13" fmla="*/ 13176205 w 13176852"/>
              <a:gd name="connsiteY13" fmla="*/ 6004789 h 6964048"/>
              <a:gd name="connsiteX14" fmla="*/ 11541222 w 13176852"/>
              <a:gd name="connsiteY14" fmla="*/ 2573275 h 6964048"/>
              <a:gd name="connsiteX15" fmla="*/ 11542621 w 13176852"/>
              <a:gd name="connsiteY15" fmla="*/ 135715 h 6964048"/>
              <a:gd name="connsiteX16" fmla="*/ 11356281 w 13176852"/>
              <a:gd name="connsiteY16" fmla="*/ 34886 h 6964048"/>
              <a:gd name="connsiteX17" fmla="*/ 10659977 w 13176852"/>
              <a:gd name="connsiteY17" fmla="*/ 22192 h 6964048"/>
              <a:gd name="connsiteX18" fmla="*/ 7569856 w 13176852"/>
              <a:gd name="connsiteY18" fmla="*/ 27511 h 6964048"/>
              <a:gd name="connsiteX19" fmla="*/ 1969662 w 13176852"/>
              <a:gd name="connsiteY19" fmla="*/ 0 h 6964048"/>
              <a:gd name="connsiteX0" fmla="*/ 1969662 w 13257988"/>
              <a:gd name="connsiteY0" fmla="*/ 0 h 6964048"/>
              <a:gd name="connsiteX1" fmla="*/ 531298 w 13257988"/>
              <a:gd name="connsiteY1" fmla="*/ 10760 h 6964048"/>
              <a:gd name="connsiteX2" fmla="*/ 10008 w 13257988"/>
              <a:gd name="connsiteY2" fmla="*/ 41197 h 6964048"/>
              <a:gd name="connsiteX3" fmla="*/ 0 w 13257988"/>
              <a:gd name="connsiteY3" fmla="*/ 907167 h 6964048"/>
              <a:gd name="connsiteX4" fmla="*/ 37448 w 13257988"/>
              <a:gd name="connsiteY4" fmla="*/ 4886548 h 6964048"/>
              <a:gd name="connsiteX5" fmla="*/ 98442 w 13257988"/>
              <a:gd name="connsiteY5" fmla="*/ 5882443 h 6964048"/>
              <a:gd name="connsiteX6" fmla="*/ 5454117 w 13257988"/>
              <a:gd name="connsiteY6" fmla="*/ 5874336 h 6964048"/>
              <a:gd name="connsiteX7" fmla="*/ 8041610 w 13257988"/>
              <a:gd name="connsiteY7" fmla="*/ 5853608 h 6964048"/>
              <a:gd name="connsiteX8" fmla="*/ 8284568 w 13257988"/>
              <a:gd name="connsiteY8" fmla="*/ 5877326 h 6964048"/>
              <a:gd name="connsiteX9" fmla="*/ 8545453 w 13257988"/>
              <a:gd name="connsiteY9" fmla="*/ 6964048 h 6964048"/>
              <a:gd name="connsiteX10" fmla="*/ 8896242 w 13257988"/>
              <a:gd name="connsiteY10" fmla="*/ 5864484 h 6964048"/>
              <a:gd name="connsiteX11" fmla="*/ 9744860 w 13257988"/>
              <a:gd name="connsiteY11" fmla="*/ 5851061 h 6964048"/>
              <a:gd name="connsiteX12" fmla="*/ 10897205 w 13257988"/>
              <a:gd name="connsiteY12" fmla="*/ 5873967 h 6964048"/>
              <a:gd name="connsiteX13" fmla="*/ 13176205 w 13257988"/>
              <a:gd name="connsiteY13" fmla="*/ 6004789 h 6964048"/>
              <a:gd name="connsiteX14" fmla="*/ 13257852 w 13257988"/>
              <a:gd name="connsiteY14" fmla="*/ 1313888 h 6964048"/>
              <a:gd name="connsiteX15" fmla="*/ 11542621 w 13257988"/>
              <a:gd name="connsiteY15" fmla="*/ 135715 h 6964048"/>
              <a:gd name="connsiteX16" fmla="*/ 11356281 w 13257988"/>
              <a:gd name="connsiteY16" fmla="*/ 34886 h 6964048"/>
              <a:gd name="connsiteX17" fmla="*/ 10659977 w 13257988"/>
              <a:gd name="connsiteY17" fmla="*/ 22192 h 6964048"/>
              <a:gd name="connsiteX18" fmla="*/ 7569856 w 13257988"/>
              <a:gd name="connsiteY18" fmla="*/ 27511 h 6964048"/>
              <a:gd name="connsiteX19" fmla="*/ 1969662 w 13257988"/>
              <a:gd name="connsiteY19" fmla="*/ 0 h 6964048"/>
              <a:gd name="connsiteX0" fmla="*/ 1969662 w 13266257"/>
              <a:gd name="connsiteY0" fmla="*/ 10977443 h 17941491"/>
              <a:gd name="connsiteX1" fmla="*/ 531298 w 13266257"/>
              <a:gd name="connsiteY1" fmla="*/ 10988203 h 17941491"/>
              <a:gd name="connsiteX2" fmla="*/ 10008 w 13266257"/>
              <a:gd name="connsiteY2" fmla="*/ 11018640 h 17941491"/>
              <a:gd name="connsiteX3" fmla="*/ 0 w 13266257"/>
              <a:gd name="connsiteY3" fmla="*/ 11884610 h 17941491"/>
              <a:gd name="connsiteX4" fmla="*/ 37448 w 13266257"/>
              <a:gd name="connsiteY4" fmla="*/ 15863991 h 17941491"/>
              <a:gd name="connsiteX5" fmla="*/ 98442 w 13266257"/>
              <a:gd name="connsiteY5" fmla="*/ 16859886 h 17941491"/>
              <a:gd name="connsiteX6" fmla="*/ 5454117 w 13266257"/>
              <a:gd name="connsiteY6" fmla="*/ 16851779 h 17941491"/>
              <a:gd name="connsiteX7" fmla="*/ 8041610 w 13266257"/>
              <a:gd name="connsiteY7" fmla="*/ 16831051 h 17941491"/>
              <a:gd name="connsiteX8" fmla="*/ 8284568 w 13266257"/>
              <a:gd name="connsiteY8" fmla="*/ 16854769 h 17941491"/>
              <a:gd name="connsiteX9" fmla="*/ 8545453 w 13266257"/>
              <a:gd name="connsiteY9" fmla="*/ 17941491 h 17941491"/>
              <a:gd name="connsiteX10" fmla="*/ 8896242 w 13266257"/>
              <a:gd name="connsiteY10" fmla="*/ 16841927 h 17941491"/>
              <a:gd name="connsiteX11" fmla="*/ 9744860 w 13266257"/>
              <a:gd name="connsiteY11" fmla="*/ 16828504 h 17941491"/>
              <a:gd name="connsiteX12" fmla="*/ 10897205 w 13266257"/>
              <a:gd name="connsiteY12" fmla="*/ 16851410 h 17941491"/>
              <a:gd name="connsiteX13" fmla="*/ 13176205 w 13266257"/>
              <a:gd name="connsiteY13" fmla="*/ 16982232 h 17941491"/>
              <a:gd name="connsiteX14" fmla="*/ 13257852 w 13266257"/>
              <a:gd name="connsiteY14" fmla="*/ 12291331 h 17941491"/>
              <a:gd name="connsiteX15" fmla="*/ 12982846 w 13266257"/>
              <a:gd name="connsiteY15" fmla="*/ 3572 h 17941491"/>
              <a:gd name="connsiteX16" fmla="*/ 11356281 w 13266257"/>
              <a:gd name="connsiteY16" fmla="*/ 11012329 h 17941491"/>
              <a:gd name="connsiteX17" fmla="*/ 10659977 w 13266257"/>
              <a:gd name="connsiteY17" fmla="*/ 10999635 h 17941491"/>
              <a:gd name="connsiteX18" fmla="*/ 7569856 w 13266257"/>
              <a:gd name="connsiteY18" fmla="*/ 11004954 h 17941491"/>
              <a:gd name="connsiteX19" fmla="*/ 1969662 w 13266257"/>
              <a:gd name="connsiteY19" fmla="*/ 10977443 h 17941491"/>
              <a:gd name="connsiteX0" fmla="*/ 1969662 w 13266257"/>
              <a:gd name="connsiteY0" fmla="*/ 10977443 h 17941491"/>
              <a:gd name="connsiteX1" fmla="*/ 531298 w 13266257"/>
              <a:gd name="connsiteY1" fmla="*/ 10988203 h 17941491"/>
              <a:gd name="connsiteX2" fmla="*/ 10008 w 13266257"/>
              <a:gd name="connsiteY2" fmla="*/ 11018640 h 17941491"/>
              <a:gd name="connsiteX3" fmla="*/ 0 w 13266257"/>
              <a:gd name="connsiteY3" fmla="*/ 11884610 h 17941491"/>
              <a:gd name="connsiteX4" fmla="*/ 37448 w 13266257"/>
              <a:gd name="connsiteY4" fmla="*/ 15863991 h 17941491"/>
              <a:gd name="connsiteX5" fmla="*/ 98442 w 13266257"/>
              <a:gd name="connsiteY5" fmla="*/ 16859886 h 17941491"/>
              <a:gd name="connsiteX6" fmla="*/ 5454117 w 13266257"/>
              <a:gd name="connsiteY6" fmla="*/ 16851779 h 17941491"/>
              <a:gd name="connsiteX7" fmla="*/ 8041610 w 13266257"/>
              <a:gd name="connsiteY7" fmla="*/ 16831051 h 17941491"/>
              <a:gd name="connsiteX8" fmla="*/ 8284568 w 13266257"/>
              <a:gd name="connsiteY8" fmla="*/ 16854769 h 17941491"/>
              <a:gd name="connsiteX9" fmla="*/ 8545453 w 13266257"/>
              <a:gd name="connsiteY9" fmla="*/ 17941491 h 17941491"/>
              <a:gd name="connsiteX10" fmla="*/ 8896242 w 13266257"/>
              <a:gd name="connsiteY10" fmla="*/ 16841927 h 17941491"/>
              <a:gd name="connsiteX11" fmla="*/ 9744860 w 13266257"/>
              <a:gd name="connsiteY11" fmla="*/ 16828504 h 17941491"/>
              <a:gd name="connsiteX12" fmla="*/ 10897205 w 13266257"/>
              <a:gd name="connsiteY12" fmla="*/ 16851410 h 17941491"/>
              <a:gd name="connsiteX13" fmla="*/ 13176205 w 13266257"/>
              <a:gd name="connsiteY13" fmla="*/ 16982232 h 17941491"/>
              <a:gd name="connsiteX14" fmla="*/ 13257852 w 13266257"/>
              <a:gd name="connsiteY14" fmla="*/ 12291331 h 17941491"/>
              <a:gd name="connsiteX15" fmla="*/ 12982846 w 13266257"/>
              <a:gd name="connsiteY15" fmla="*/ 3572 h 17941491"/>
              <a:gd name="connsiteX16" fmla="*/ 11356281 w 13266257"/>
              <a:gd name="connsiteY16" fmla="*/ 11012329 h 17941491"/>
              <a:gd name="connsiteX17" fmla="*/ 7569856 w 13266257"/>
              <a:gd name="connsiteY17" fmla="*/ 11004954 h 17941491"/>
              <a:gd name="connsiteX18" fmla="*/ 1969662 w 13266257"/>
              <a:gd name="connsiteY18" fmla="*/ 10977443 h 17941491"/>
              <a:gd name="connsiteX0" fmla="*/ 1969662 w 13265043"/>
              <a:gd name="connsiteY0" fmla="*/ 11860808 h 18824856"/>
              <a:gd name="connsiteX1" fmla="*/ 531298 w 13265043"/>
              <a:gd name="connsiteY1" fmla="*/ 11871568 h 18824856"/>
              <a:gd name="connsiteX2" fmla="*/ 10008 w 13265043"/>
              <a:gd name="connsiteY2" fmla="*/ 11902005 h 18824856"/>
              <a:gd name="connsiteX3" fmla="*/ 0 w 13265043"/>
              <a:gd name="connsiteY3" fmla="*/ 12767975 h 18824856"/>
              <a:gd name="connsiteX4" fmla="*/ 37448 w 13265043"/>
              <a:gd name="connsiteY4" fmla="*/ 16747356 h 18824856"/>
              <a:gd name="connsiteX5" fmla="*/ 98442 w 13265043"/>
              <a:gd name="connsiteY5" fmla="*/ 17743251 h 18824856"/>
              <a:gd name="connsiteX6" fmla="*/ 5454117 w 13265043"/>
              <a:gd name="connsiteY6" fmla="*/ 17735144 h 18824856"/>
              <a:gd name="connsiteX7" fmla="*/ 8041610 w 13265043"/>
              <a:gd name="connsiteY7" fmla="*/ 17714416 h 18824856"/>
              <a:gd name="connsiteX8" fmla="*/ 8284568 w 13265043"/>
              <a:gd name="connsiteY8" fmla="*/ 17738134 h 18824856"/>
              <a:gd name="connsiteX9" fmla="*/ 8545453 w 13265043"/>
              <a:gd name="connsiteY9" fmla="*/ 18824856 h 18824856"/>
              <a:gd name="connsiteX10" fmla="*/ 8896242 w 13265043"/>
              <a:gd name="connsiteY10" fmla="*/ 17725292 h 18824856"/>
              <a:gd name="connsiteX11" fmla="*/ 9744860 w 13265043"/>
              <a:gd name="connsiteY11" fmla="*/ 17711869 h 18824856"/>
              <a:gd name="connsiteX12" fmla="*/ 10897205 w 13265043"/>
              <a:gd name="connsiteY12" fmla="*/ 17734775 h 18824856"/>
              <a:gd name="connsiteX13" fmla="*/ 13176205 w 13265043"/>
              <a:gd name="connsiteY13" fmla="*/ 17865597 h 18824856"/>
              <a:gd name="connsiteX14" fmla="*/ 13257852 w 13265043"/>
              <a:gd name="connsiteY14" fmla="*/ 13174696 h 18824856"/>
              <a:gd name="connsiteX15" fmla="*/ 12982846 w 13265043"/>
              <a:gd name="connsiteY15" fmla="*/ 886937 h 18824856"/>
              <a:gd name="connsiteX16" fmla="*/ 11414472 w 13265043"/>
              <a:gd name="connsiteY16" fmla="*/ 2180430 h 18824856"/>
              <a:gd name="connsiteX17" fmla="*/ 7569856 w 13265043"/>
              <a:gd name="connsiteY17" fmla="*/ 11888319 h 18824856"/>
              <a:gd name="connsiteX18" fmla="*/ 1969662 w 13265043"/>
              <a:gd name="connsiteY18" fmla="*/ 11860808 h 18824856"/>
              <a:gd name="connsiteX0" fmla="*/ 1969662 w 13265043"/>
              <a:gd name="connsiteY0" fmla="*/ 11542377 h 18506425"/>
              <a:gd name="connsiteX1" fmla="*/ 531298 w 13265043"/>
              <a:gd name="connsiteY1" fmla="*/ 11553137 h 18506425"/>
              <a:gd name="connsiteX2" fmla="*/ 10008 w 13265043"/>
              <a:gd name="connsiteY2" fmla="*/ 11583574 h 18506425"/>
              <a:gd name="connsiteX3" fmla="*/ 0 w 13265043"/>
              <a:gd name="connsiteY3" fmla="*/ 12449544 h 18506425"/>
              <a:gd name="connsiteX4" fmla="*/ 37448 w 13265043"/>
              <a:gd name="connsiteY4" fmla="*/ 16428925 h 18506425"/>
              <a:gd name="connsiteX5" fmla="*/ 98442 w 13265043"/>
              <a:gd name="connsiteY5" fmla="*/ 17424820 h 18506425"/>
              <a:gd name="connsiteX6" fmla="*/ 5454117 w 13265043"/>
              <a:gd name="connsiteY6" fmla="*/ 17416713 h 18506425"/>
              <a:gd name="connsiteX7" fmla="*/ 8041610 w 13265043"/>
              <a:gd name="connsiteY7" fmla="*/ 17395985 h 18506425"/>
              <a:gd name="connsiteX8" fmla="*/ 8284568 w 13265043"/>
              <a:gd name="connsiteY8" fmla="*/ 17419703 h 18506425"/>
              <a:gd name="connsiteX9" fmla="*/ 8545453 w 13265043"/>
              <a:gd name="connsiteY9" fmla="*/ 18506425 h 18506425"/>
              <a:gd name="connsiteX10" fmla="*/ 8896242 w 13265043"/>
              <a:gd name="connsiteY10" fmla="*/ 17406861 h 18506425"/>
              <a:gd name="connsiteX11" fmla="*/ 9744860 w 13265043"/>
              <a:gd name="connsiteY11" fmla="*/ 17393438 h 18506425"/>
              <a:gd name="connsiteX12" fmla="*/ 10897205 w 13265043"/>
              <a:gd name="connsiteY12" fmla="*/ 17416344 h 18506425"/>
              <a:gd name="connsiteX13" fmla="*/ 13176205 w 13265043"/>
              <a:gd name="connsiteY13" fmla="*/ 17547166 h 18506425"/>
              <a:gd name="connsiteX14" fmla="*/ 13257852 w 13265043"/>
              <a:gd name="connsiteY14" fmla="*/ 12856265 h 18506425"/>
              <a:gd name="connsiteX15" fmla="*/ 12982846 w 13265043"/>
              <a:gd name="connsiteY15" fmla="*/ 568506 h 18506425"/>
              <a:gd name="connsiteX16" fmla="*/ 11414472 w 13265043"/>
              <a:gd name="connsiteY16" fmla="*/ 1861999 h 18506425"/>
              <a:gd name="connsiteX17" fmla="*/ 7526213 w 13265043"/>
              <a:gd name="connsiteY17" fmla="*/ 190437 h 18506425"/>
              <a:gd name="connsiteX18" fmla="*/ 1969662 w 13265043"/>
              <a:gd name="connsiteY18" fmla="*/ 11542377 h 18506425"/>
              <a:gd name="connsiteX0" fmla="*/ 2056949 w 13265043"/>
              <a:gd name="connsiteY0" fmla="*/ 0 h 18703324"/>
              <a:gd name="connsiteX1" fmla="*/ 531298 w 13265043"/>
              <a:gd name="connsiteY1" fmla="*/ 11750036 h 18703324"/>
              <a:gd name="connsiteX2" fmla="*/ 10008 w 13265043"/>
              <a:gd name="connsiteY2" fmla="*/ 11780473 h 18703324"/>
              <a:gd name="connsiteX3" fmla="*/ 0 w 13265043"/>
              <a:gd name="connsiteY3" fmla="*/ 12646443 h 18703324"/>
              <a:gd name="connsiteX4" fmla="*/ 37448 w 13265043"/>
              <a:gd name="connsiteY4" fmla="*/ 16625824 h 18703324"/>
              <a:gd name="connsiteX5" fmla="*/ 98442 w 13265043"/>
              <a:gd name="connsiteY5" fmla="*/ 17621719 h 18703324"/>
              <a:gd name="connsiteX6" fmla="*/ 5454117 w 13265043"/>
              <a:gd name="connsiteY6" fmla="*/ 17613612 h 18703324"/>
              <a:gd name="connsiteX7" fmla="*/ 8041610 w 13265043"/>
              <a:gd name="connsiteY7" fmla="*/ 17592884 h 18703324"/>
              <a:gd name="connsiteX8" fmla="*/ 8284568 w 13265043"/>
              <a:gd name="connsiteY8" fmla="*/ 17616602 h 18703324"/>
              <a:gd name="connsiteX9" fmla="*/ 8545453 w 13265043"/>
              <a:gd name="connsiteY9" fmla="*/ 18703324 h 18703324"/>
              <a:gd name="connsiteX10" fmla="*/ 8896242 w 13265043"/>
              <a:gd name="connsiteY10" fmla="*/ 17603760 h 18703324"/>
              <a:gd name="connsiteX11" fmla="*/ 9744860 w 13265043"/>
              <a:gd name="connsiteY11" fmla="*/ 17590337 h 18703324"/>
              <a:gd name="connsiteX12" fmla="*/ 10897205 w 13265043"/>
              <a:gd name="connsiteY12" fmla="*/ 17613243 h 18703324"/>
              <a:gd name="connsiteX13" fmla="*/ 13176205 w 13265043"/>
              <a:gd name="connsiteY13" fmla="*/ 17744065 h 18703324"/>
              <a:gd name="connsiteX14" fmla="*/ 13257852 w 13265043"/>
              <a:gd name="connsiteY14" fmla="*/ 13053164 h 18703324"/>
              <a:gd name="connsiteX15" fmla="*/ 12982846 w 13265043"/>
              <a:gd name="connsiteY15" fmla="*/ 765405 h 18703324"/>
              <a:gd name="connsiteX16" fmla="*/ 11414472 w 13265043"/>
              <a:gd name="connsiteY16" fmla="*/ 2058898 h 18703324"/>
              <a:gd name="connsiteX17" fmla="*/ 7526213 w 13265043"/>
              <a:gd name="connsiteY17" fmla="*/ 387336 h 18703324"/>
              <a:gd name="connsiteX18" fmla="*/ 2056949 w 13265043"/>
              <a:gd name="connsiteY18" fmla="*/ 0 h 18703324"/>
              <a:gd name="connsiteX0" fmla="*/ 2209737 w 13417831"/>
              <a:gd name="connsiteY0" fmla="*/ 0 h 18703324"/>
              <a:gd name="connsiteX1" fmla="*/ 29438 w 13417831"/>
              <a:gd name="connsiteY1" fmla="*/ 280629 h 18703324"/>
              <a:gd name="connsiteX2" fmla="*/ 162796 w 13417831"/>
              <a:gd name="connsiteY2" fmla="*/ 11780473 h 18703324"/>
              <a:gd name="connsiteX3" fmla="*/ 152788 w 13417831"/>
              <a:gd name="connsiteY3" fmla="*/ 12646443 h 18703324"/>
              <a:gd name="connsiteX4" fmla="*/ 190236 w 13417831"/>
              <a:gd name="connsiteY4" fmla="*/ 16625824 h 18703324"/>
              <a:gd name="connsiteX5" fmla="*/ 251230 w 13417831"/>
              <a:gd name="connsiteY5" fmla="*/ 17621719 h 18703324"/>
              <a:gd name="connsiteX6" fmla="*/ 5606905 w 13417831"/>
              <a:gd name="connsiteY6" fmla="*/ 17613612 h 18703324"/>
              <a:gd name="connsiteX7" fmla="*/ 8194398 w 13417831"/>
              <a:gd name="connsiteY7" fmla="*/ 17592884 h 18703324"/>
              <a:gd name="connsiteX8" fmla="*/ 8437356 w 13417831"/>
              <a:gd name="connsiteY8" fmla="*/ 17616602 h 18703324"/>
              <a:gd name="connsiteX9" fmla="*/ 8698241 w 13417831"/>
              <a:gd name="connsiteY9" fmla="*/ 18703324 h 18703324"/>
              <a:gd name="connsiteX10" fmla="*/ 9049030 w 13417831"/>
              <a:gd name="connsiteY10" fmla="*/ 17603760 h 18703324"/>
              <a:gd name="connsiteX11" fmla="*/ 9897648 w 13417831"/>
              <a:gd name="connsiteY11" fmla="*/ 17590337 h 18703324"/>
              <a:gd name="connsiteX12" fmla="*/ 11049993 w 13417831"/>
              <a:gd name="connsiteY12" fmla="*/ 17613243 h 18703324"/>
              <a:gd name="connsiteX13" fmla="*/ 13328993 w 13417831"/>
              <a:gd name="connsiteY13" fmla="*/ 17744065 h 18703324"/>
              <a:gd name="connsiteX14" fmla="*/ 13410640 w 13417831"/>
              <a:gd name="connsiteY14" fmla="*/ 13053164 h 18703324"/>
              <a:gd name="connsiteX15" fmla="*/ 13135634 w 13417831"/>
              <a:gd name="connsiteY15" fmla="*/ 765405 h 18703324"/>
              <a:gd name="connsiteX16" fmla="*/ 11567260 w 13417831"/>
              <a:gd name="connsiteY16" fmla="*/ 2058898 h 18703324"/>
              <a:gd name="connsiteX17" fmla="*/ 7679001 w 13417831"/>
              <a:gd name="connsiteY17" fmla="*/ 387336 h 18703324"/>
              <a:gd name="connsiteX18" fmla="*/ 2209737 w 13417831"/>
              <a:gd name="connsiteY18" fmla="*/ 0 h 18703324"/>
              <a:gd name="connsiteX0" fmla="*/ 2209737 w 13417289"/>
              <a:gd name="connsiteY0" fmla="*/ 228521 h 18931845"/>
              <a:gd name="connsiteX1" fmla="*/ 29438 w 13417289"/>
              <a:gd name="connsiteY1" fmla="*/ 509150 h 18931845"/>
              <a:gd name="connsiteX2" fmla="*/ 162796 w 13417289"/>
              <a:gd name="connsiteY2" fmla="*/ 12008994 h 18931845"/>
              <a:gd name="connsiteX3" fmla="*/ 152788 w 13417289"/>
              <a:gd name="connsiteY3" fmla="*/ 12874964 h 18931845"/>
              <a:gd name="connsiteX4" fmla="*/ 190236 w 13417289"/>
              <a:gd name="connsiteY4" fmla="*/ 16854345 h 18931845"/>
              <a:gd name="connsiteX5" fmla="*/ 251230 w 13417289"/>
              <a:gd name="connsiteY5" fmla="*/ 17850240 h 18931845"/>
              <a:gd name="connsiteX6" fmla="*/ 5606905 w 13417289"/>
              <a:gd name="connsiteY6" fmla="*/ 17842133 h 18931845"/>
              <a:gd name="connsiteX7" fmla="*/ 8194398 w 13417289"/>
              <a:gd name="connsiteY7" fmla="*/ 17821405 h 18931845"/>
              <a:gd name="connsiteX8" fmla="*/ 8437356 w 13417289"/>
              <a:gd name="connsiteY8" fmla="*/ 17845123 h 18931845"/>
              <a:gd name="connsiteX9" fmla="*/ 8698241 w 13417289"/>
              <a:gd name="connsiteY9" fmla="*/ 18931845 h 18931845"/>
              <a:gd name="connsiteX10" fmla="*/ 9049030 w 13417289"/>
              <a:gd name="connsiteY10" fmla="*/ 17832281 h 18931845"/>
              <a:gd name="connsiteX11" fmla="*/ 9897648 w 13417289"/>
              <a:gd name="connsiteY11" fmla="*/ 17818858 h 18931845"/>
              <a:gd name="connsiteX12" fmla="*/ 11049993 w 13417289"/>
              <a:gd name="connsiteY12" fmla="*/ 17841764 h 18931845"/>
              <a:gd name="connsiteX13" fmla="*/ 13328993 w 13417289"/>
              <a:gd name="connsiteY13" fmla="*/ 17972586 h 18931845"/>
              <a:gd name="connsiteX14" fmla="*/ 13410640 w 13417289"/>
              <a:gd name="connsiteY14" fmla="*/ 13281685 h 18931845"/>
              <a:gd name="connsiteX15" fmla="*/ 13135634 w 13417289"/>
              <a:gd name="connsiteY15" fmla="*/ 993926 h 18931845"/>
              <a:gd name="connsiteX16" fmla="*/ 11596356 w 13417289"/>
              <a:gd name="connsiteY16" fmla="*/ 713186 h 18931845"/>
              <a:gd name="connsiteX17" fmla="*/ 7679001 w 13417289"/>
              <a:gd name="connsiteY17" fmla="*/ 615857 h 18931845"/>
              <a:gd name="connsiteX18" fmla="*/ 2209737 w 13417289"/>
              <a:gd name="connsiteY18" fmla="*/ 228521 h 18931845"/>
              <a:gd name="connsiteX0" fmla="*/ 2209737 w 13935641"/>
              <a:gd name="connsiteY0" fmla="*/ 129186 h 18832510"/>
              <a:gd name="connsiteX1" fmla="*/ 29438 w 13935641"/>
              <a:gd name="connsiteY1" fmla="*/ 409815 h 18832510"/>
              <a:gd name="connsiteX2" fmla="*/ 162796 w 13935641"/>
              <a:gd name="connsiteY2" fmla="*/ 11909659 h 18832510"/>
              <a:gd name="connsiteX3" fmla="*/ 152788 w 13935641"/>
              <a:gd name="connsiteY3" fmla="*/ 12775629 h 18832510"/>
              <a:gd name="connsiteX4" fmla="*/ 190236 w 13935641"/>
              <a:gd name="connsiteY4" fmla="*/ 16755010 h 18832510"/>
              <a:gd name="connsiteX5" fmla="*/ 251230 w 13935641"/>
              <a:gd name="connsiteY5" fmla="*/ 17750905 h 18832510"/>
              <a:gd name="connsiteX6" fmla="*/ 5606905 w 13935641"/>
              <a:gd name="connsiteY6" fmla="*/ 17742798 h 18832510"/>
              <a:gd name="connsiteX7" fmla="*/ 8194398 w 13935641"/>
              <a:gd name="connsiteY7" fmla="*/ 17722070 h 18832510"/>
              <a:gd name="connsiteX8" fmla="*/ 8437356 w 13935641"/>
              <a:gd name="connsiteY8" fmla="*/ 17745788 h 18832510"/>
              <a:gd name="connsiteX9" fmla="*/ 8698241 w 13935641"/>
              <a:gd name="connsiteY9" fmla="*/ 18832510 h 18832510"/>
              <a:gd name="connsiteX10" fmla="*/ 9049030 w 13935641"/>
              <a:gd name="connsiteY10" fmla="*/ 17732946 h 18832510"/>
              <a:gd name="connsiteX11" fmla="*/ 9897648 w 13935641"/>
              <a:gd name="connsiteY11" fmla="*/ 17719523 h 18832510"/>
              <a:gd name="connsiteX12" fmla="*/ 11049993 w 13935641"/>
              <a:gd name="connsiteY12" fmla="*/ 17742429 h 18832510"/>
              <a:gd name="connsiteX13" fmla="*/ 13328993 w 13935641"/>
              <a:gd name="connsiteY13" fmla="*/ 17873251 h 18832510"/>
              <a:gd name="connsiteX14" fmla="*/ 13410640 w 13935641"/>
              <a:gd name="connsiteY14" fmla="*/ 13182350 h 18832510"/>
              <a:gd name="connsiteX15" fmla="*/ 13863020 w 13935641"/>
              <a:gd name="connsiteY15" fmla="*/ 1029527 h 18832510"/>
              <a:gd name="connsiteX16" fmla="*/ 11596356 w 13935641"/>
              <a:gd name="connsiteY16" fmla="*/ 613851 h 18832510"/>
              <a:gd name="connsiteX17" fmla="*/ 7679001 w 13935641"/>
              <a:gd name="connsiteY17" fmla="*/ 516522 h 18832510"/>
              <a:gd name="connsiteX18" fmla="*/ 2209737 w 13935641"/>
              <a:gd name="connsiteY18" fmla="*/ 129186 h 18832510"/>
              <a:gd name="connsiteX0" fmla="*/ 2209737 w 13969129"/>
              <a:gd name="connsiteY0" fmla="*/ 0 h 18703324"/>
              <a:gd name="connsiteX1" fmla="*/ 29438 w 13969129"/>
              <a:gd name="connsiteY1" fmla="*/ 280629 h 18703324"/>
              <a:gd name="connsiteX2" fmla="*/ 162796 w 13969129"/>
              <a:gd name="connsiteY2" fmla="*/ 11780473 h 18703324"/>
              <a:gd name="connsiteX3" fmla="*/ 152788 w 13969129"/>
              <a:gd name="connsiteY3" fmla="*/ 12646443 h 18703324"/>
              <a:gd name="connsiteX4" fmla="*/ 190236 w 13969129"/>
              <a:gd name="connsiteY4" fmla="*/ 16625824 h 18703324"/>
              <a:gd name="connsiteX5" fmla="*/ 251230 w 13969129"/>
              <a:gd name="connsiteY5" fmla="*/ 17621719 h 18703324"/>
              <a:gd name="connsiteX6" fmla="*/ 5606905 w 13969129"/>
              <a:gd name="connsiteY6" fmla="*/ 17613612 h 18703324"/>
              <a:gd name="connsiteX7" fmla="*/ 8194398 w 13969129"/>
              <a:gd name="connsiteY7" fmla="*/ 17592884 h 18703324"/>
              <a:gd name="connsiteX8" fmla="*/ 8437356 w 13969129"/>
              <a:gd name="connsiteY8" fmla="*/ 17616602 h 18703324"/>
              <a:gd name="connsiteX9" fmla="*/ 8698241 w 13969129"/>
              <a:gd name="connsiteY9" fmla="*/ 18703324 h 18703324"/>
              <a:gd name="connsiteX10" fmla="*/ 9049030 w 13969129"/>
              <a:gd name="connsiteY10" fmla="*/ 17603760 h 18703324"/>
              <a:gd name="connsiteX11" fmla="*/ 9897648 w 13969129"/>
              <a:gd name="connsiteY11" fmla="*/ 17590337 h 18703324"/>
              <a:gd name="connsiteX12" fmla="*/ 11049993 w 13969129"/>
              <a:gd name="connsiteY12" fmla="*/ 17613243 h 18703324"/>
              <a:gd name="connsiteX13" fmla="*/ 13328993 w 13969129"/>
              <a:gd name="connsiteY13" fmla="*/ 17744065 h 18703324"/>
              <a:gd name="connsiteX14" fmla="*/ 13410640 w 13969129"/>
              <a:gd name="connsiteY14" fmla="*/ 13053164 h 18703324"/>
              <a:gd name="connsiteX15" fmla="*/ 13863020 w 13969129"/>
              <a:gd name="connsiteY15" fmla="*/ 900341 h 18703324"/>
              <a:gd name="connsiteX16" fmla="*/ 11596356 w 13969129"/>
              <a:gd name="connsiteY16" fmla="*/ 484665 h 18703324"/>
              <a:gd name="connsiteX17" fmla="*/ 7679001 w 13969129"/>
              <a:gd name="connsiteY17" fmla="*/ 387336 h 18703324"/>
              <a:gd name="connsiteX18" fmla="*/ 2209737 w 13969129"/>
              <a:gd name="connsiteY18" fmla="*/ 0 h 18703324"/>
              <a:gd name="connsiteX0" fmla="*/ 2209737 w 13955995"/>
              <a:gd name="connsiteY0" fmla="*/ 0 h 18703324"/>
              <a:gd name="connsiteX1" fmla="*/ 29438 w 13955995"/>
              <a:gd name="connsiteY1" fmla="*/ 280629 h 18703324"/>
              <a:gd name="connsiteX2" fmla="*/ 162796 w 13955995"/>
              <a:gd name="connsiteY2" fmla="*/ 11780473 h 18703324"/>
              <a:gd name="connsiteX3" fmla="*/ 152788 w 13955995"/>
              <a:gd name="connsiteY3" fmla="*/ 12646443 h 18703324"/>
              <a:gd name="connsiteX4" fmla="*/ 190236 w 13955995"/>
              <a:gd name="connsiteY4" fmla="*/ 16625824 h 18703324"/>
              <a:gd name="connsiteX5" fmla="*/ 251230 w 13955995"/>
              <a:gd name="connsiteY5" fmla="*/ 17621719 h 18703324"/>
              <a:gd name="connsiteX6" fmla="*/ 5606905 w 13955995"/>
              <a:gd name="connsiteY6" fmla="*/ 17613612 h 18703324"/>
              <a:gd name="connsiteX7" fmla="*/ 8194398 w 13955995"/>
              <a:gd name="connsiteY7" fmla="*/ 17592884 h 18703324"/>
              <a:gd name="connsiteX8" fmla="*/ 8437356 w 13955995"/>
              <a:gd name="connsiteY8" fmla="*/ 17616602 h 18703324"/>
              <a:gd name="connsiteX9" fmla="*/ 8698241 w 13955995"/>
              <a:gd name="connsiteY9" fmla="*/ 18703324 h 18703324"/>
              <a:gd name="connsiteX10" fmla="*/ 9049030 w 13955995"/>
              <a:gd name="connsiteY10" fmla="*/ 17603760 h 18703324"/>
              <a:gd name="connsiteX11" fmla="*/ 9897648 w 13955995"/>
              <a:gd name="connsiteY11" fmla="*/ 17590337 h 18703324"/>
              <a:gd name="connsiteX12" fmla="*/ 11049993 w 13955995"/>
              <a:gd name="connsiteY12" fmla="*/ 17613243 h 18703324"/>
              <a:gd name="connsiteX13" fmla="*/ 13328993 w 13955995"/>
              <a:gd name="connsiteY13" fmla="*/ 17744065 h 18703324"/>
              <a:gd name="connsiteX14" fmla="*/ 13410640 w 13955995"/>
              <a:gd name="connsiteY14" fmla="*/ 13053164 h 18703324"/>
              <a:gd name="connsiteX15" fmla="*/ 13848472 w 13955995"/>
              <a:gd name="connsiteY15" fmla="*/ 495539 h 18703324"/>
              <a:gd name="connsiteX16" fmla="*/ 11596356 w 13955995"/>
              <a:gd name="connsiteY16" fmla="*/ 484665 h 18703324"/>
              <a:gd name="connsiteX17" fmla="*/ 7679001 w 13955995"/>
              <a:gd name="connsiteY17" fmla="*/ 387336 h 18703324"/>
              <a:gd name="connsiteX18" fmla="*/ 2209737 w 13955995"/>
              <a:gd name="connsiteY18" fmla="*/ 0 h 18703324"/>
              <a:gd name="connsiteX0" fmla="*/ 2209737 w 13970835"/>
              <a:gd name="connsiteY0" fmla="*/ 0 h 18703324"/>
              <a:gd name="connsiteX1" fmla="*/ 29438 w 13970835"/>
              <a:gd name="connsiteY1" fmla="*/ 280629 h 18703324"/>
              <a:gd name="connsiteX2" fmla="*/ 162796 w 13970835"/>
              <a:gd name="connsiteY2" fmla="*/ 11780473 h 18703324"/>
              <a:gd name="connsiteX3" fmla="*/ 152788 w 13970835"/>
              <a:gd name="connsiteY3" fmla="*/ 12646443 h 18703324"/>
              <a:gd name="connsiteX4" fmla="*/ 190236 w 13970835"/>
              <a:gd name="connsiteY4" fmla="*/ 16625824 h 18703324"/>
              <a:gd name="connsiteX5" fmla="*/ 251230 w 13970835"/>
              <a:gd name="connsiteY5" fmla="*/ 17621719 h 18703324"/>
              <a:gd name="connsiteX6" fmla="*/ 5606905 w 13970835"/>
              <a:gd name="connsiteY6" fmla="*/ 17613612 h 18703324"/>
              <a:gd name="connsiteX7" fmla="*/ 8194398 w 13970835"/>
              <a:gd name="connsiteY7" fmla="*/ 17592884 h 18703324"/>
              <a:gd name="connsiteX8" fmla="*/ 8437356 w 13970835"/>
              <a:gd name="connsiteY8" fmla="*/ 17616602 h 18703324"/>
              <a:gd name="connsiteX9" fmla="*/ 8698241 w 13970835"/>
              <a:gd name="connsiteY9" fmla="*/ 18703324 h 18703324"/>
              <a:gd name="connsiteX10" fmla="*/ 9049030 w 13970835"/>
              <a:gd name="connsiteY10" fmla="*/ 17603760 h 18703324"/>
              <a:gd name="connsiteX11" fmla="*/ 9897648 w 13970835"/>
              <a:gd name="connsiteY11" fmla="*/ 17590337 h 18703324"/>
              <a:gd name="connsiteX12" fmla="*/ 11049993 w 13970835"/>
              <a:gd name="connsiteY12" fmla="*/ 17613243 h 18703324"/>
              <a:gd name="connsiteX13" fmla="*/ 13969093 w 13970835"/>
              <a:gd name="connsiteY13" fmla="*/ 17429217 h 18703324"/>
              <a:gd name="connsiteX14" fmla="*/ 13410640 w 13970835"/>
              <a:gd name="connsiteY14" fmla="*/ 13053164 h 18703324"/>
              <a:gd name="connsiteX15" fmla="*/ 13848472 w 13970835"/>
              <a:gd name="connsiteY15" fmla="*/ 495539 h 18703324"/>
              <a:gd name="connsiteX16" fmla="*/ 11596356 w 13970835"/>
              <a:gd name="connsiteY16" fmla="*/ 484665 h 18703324"/>
              <a:gd name="connsiteX17" fmla="*/ 7679001 w 13970835"/>
              <a:gd name="connsiteY17" fmla="*/ 387336 h 18703324"/>
              <a:gd name="connsiteX18" fmla="*/ 2209737 w 13970835"/>
              <a:gd name="connsiteY18" fmla="*/ 0 h 18703324"/>
              <a:gd name="connsiteX0" fmla="*/ 2209737 w 14109074"/>
              <a:gd name="connsiteY0" fmla="*/ 404285 h 19107609"/>
              <a:gd name="connsiteX1" fmla="*/ 29438 w 14109074"/>
              <a:gd name="connsiteY1" fmla="*/ 684914 h 19107609"/>
              <a:gd name="connsiteX2" fmla="*/ 162796 w 14109074"/>
              <a:gd name="connsiteY2" fmla="*/ 12184758 h 19107609"/>
              <a:gd name="connsiteX3" fmla="*/ 152788 w 14109074"/>
              <a:gd name="connsiteY3" fmla="*/ 13050728 h 19107609"/>
              <a:gd name="connsiteX4" fmla="*/ 190236 w 14109074"/>
              <a:gd name="connsiteY4" fmla="*/ 17030109 h 19107609"/>
              <a:gd name="connsiteX5" fmla="*/ 251230 w 14109074"/>
              <a:gd name="connsiteY5" fmla="*/ 18026004 h 19107609"/>
              <a:gd name="connsiteX6" fmla="*/ 5606905 w 14109074"/>
              <a:gd name="connsiteY6" fmla="*/ 18017897 h 19107609"/>
              <a:gd name="connsiteX7" fmla="*/ 8194398 w 14109074"/>
              <a:gd name="connsiteY7" fmla="*/ 17997169 h 19107609"/>
              <a:gd name="connsiteX8" fmla="*/ 8437356 w 14109074"/>
              <a:gd name="connsiteY8" fmla="*/ 18020887 h 19107609"/>
              <a:gd name="connsiteX9" fmla="*/ 8698241 w 14109074"/>
              <a:gd name="connsiteY9" fmla="*/ 19107609 h 19107609"/>
              <a:gd name="connsiteX10" fmla="*/ 9049030 w 14109074"/>
              <a:gd name="connsiteY10" fmla="*/ 18008045 h 19107609"/>
              <a:gd name="connsiteX11" fmla="*/ 9897648 w 14109074"/>
              <a:gd name="connsiteY11" fmla="*/ 17994622 h 19107609"/>
              <a:gd name="connsiteX12" fmla="*/ 11049993 w 14109074"/>
              <a:gd name="connsiteY12" fmla="*/ 18017528 h 19107609"/>
              <a:gd name="connsiteX13" fmla="*/ 13969093 w 14109074"/>
              <a:gd name="connsiteY13" fmla="*/ 17833502 h 19107609"/>
              <a:gd name="connsiteX14" fmla="*/ 14050741 w 14109074"/>
              <a:gd name="connsiteY14" fmla="*/ 13052648 h 19107609"/>
              <a:gd name="connsiteX15" fmla="*/ 13848472 w 14109074"/>
              <a:gd name="connsiteY15" fmla="*/ 899824 h 19107609"/>
              <a:gd name="connsiteX16" fmla="*/ 11596356 w 14109074"/>
              <a:gd name="connsiteY16" fmla="*/ 888950 h 19107609"/>
              <a:gd name="connsiteX17" fmla="*/ 7679001 w 14109074"/>
              <a:gd name="connsiteY17" fmla="*/ 791621 h 19107609"/>
              <a:gd name="connsiteX18" fmla="*/ 2209737 w 14109074"/>
              <a:gd name="connsiteY18" fmla="*/ 404285 h 19107609"/>
              <a:gd name="connsiteX0" fmla="*/ 2209737 w 14393631"/>
              <a:gd name="connsiteY0" fmla="*/ 404289 h 19107613"/>
              <a:gd name="connsiteX1" fmla="*/ 29438 w 14393631"/>
              <a:gd name="connsiteY1" fmla="*/ 684918 h 19107613"/>
              <a:gd name="connsiteX2" fmla="*/ 162796 w 14393631"/>
              <a:gd name="connsiteY2" fmla="*/ 12184762 h 19107613"/>
              <a:gd name="connsiteX3" fmla="*/ 152788 w 14393631"/>
              <a:gd name="connsiteY3" fmla="*/ 13050732 h 19107613"/>
              <a:gd name="connsiteX4" fmla="*/ 190236 w 14393631"/>
              <a:gd name="connsiteY4" fmla="*/ 17030113 h 19107613"/>
              <a:gd name="connsiteX5" fmla="*/ 251230 w 14393631"/>
              <a:gd name="connsiteY5" fmla="*/ 18026008 h 19107613"/>
              <a:gd name="connsiteX6" fmla="*/ 5606905 w 14393631"/>
              <a:gd name="connsiteY6" fmla="*/ 18017901 h 19107613"/>
              <a:gd name="connsiteX7" fmla="*/ 8194398 w 14393631"/>
              <a:gd name="connsiteY7" fmla="*/ 17997173 h 19107613"/>
              <a:gd name="connsiteX8" fmla="*/ 8437356 w 14393631"/>
              <a:gd name="connsiteY8" fmla="*/ 18020891 h 19107613"/>
              <a:gd name="connsiteX9" fmla="*/ 8698241 w 14393631"/>
              <a:gd name="connsiteY9" fmla="*/ 19107613 h 19107613"/>
              <a:gd name="connsiteX10" fmla="*/ 9049030 w 14393631"/>
              <a:gd name="connsiteY10" fmla="*/ 18008049 h 19107613"/>
              <a:gd name="connsiteX11" fmla="*/ 9897648 w 14393631"/>
              <a:gd name="connsiteY11" fmla="*/ 17994626 h 19107613"/>
              <a:gd name="connsiteX12" fmla="*/ 11049993 w 14393631"/>
              <a:gd name="connsiteY12" fmla="*/ 18017532 h 19107613"/>
              <a:gd name="connsiteX13" fmla="*/ 14390977 w 14393631"/>
              <a:gd name="connsiteY13" fmla="*/ 18016424 h 19107613"/>
              <a:gd name="connsiteX14" fmla="*/ 14050741 w 14393631"/>
              <a:gd name="connsiteY14" fmla="*/ 13052652 h 19107613"/>
              <a:gd name="connsiteX15" fmla="*/ 13848472 w 14393631"/>
              <a:gd name="connsiteY15" fmla="*/ 899828 h 19107613"/>
              <a:gd name="connsiteX16" fmla="*/ 11596356 w 14393631"/>
              <a:gd name="connsiteY16" fmla="*/ 888954 h 19107613"/>
              <a:gd name="connsiteX17" fmla="*/ 7679001 w 14393631"/>
              <a:gd name="connsiteY17" fmla="*/ 791625 h 19107613"/>
              <a:gd name="connsiteX18" fmla="*/ 2209737 w 14393631"/>
              <a:gd name="connsiteY18" fmla="*/ 404289 h 19107613"/>
              <a:gd name="connsiteX0" fmla="*/ 2209737 w 14459237"/>
              <a:gd name="connsiteY0" fmla="*/ 390738 h 19094062"/>
              <a:gd name="connsiteX1" fmla="*/ 29438 w 14459237"/>
              <a:gd name="connsiteY1" fmla="*/ 671367 h 19094062"/>
              <a:gd name="connsiteX2" fmla="*/ 162796 w 14459237"/>
              <a:gd name="connsiteY2" fmla="*/ 12171211 h 19094062"/>
              <a:gd name="connsiteX3" fmla="*/ 152788 w 14459237"/>
              <a:gd name="connsiteY3" fmla="*/ 13037181 h 19094062"/>
              <a:gd name="connsiteX4" fmla="*/ 190236 w 14459237"/>
              <a:gd name="connsiteY4" fmla="*/ 17016562 h 19094062"/>
              <a:gd name="connsiteX5" fmla="*/ 251230 w 14459237"/>
              <a:gd name="connsiteY5" fmla="*/ 18012457 h 19094062"/>
              <a:gd name="connsiteX6" fmla="*/ 5606905 w 14459237"/>
              <a:gd name="connsiteY6" fmla="*/ 18004350 h 19094062"/>
              <a:gd name="connsiteX7" fmla="*/ 8194398 w 14459237"/>
              <a:gd name="connsiteY7" fmla="*/ 17983622 h 19094062"/>
              <a:gd name="connsiteX8" fmla="*/ 8437356 w 14459237"/>
              <a:gd name="connsiteY8" fmla="*/ 18007340 h 19094062"/>
              <a:gd name="connsiteX9" fmla="*/ 8698241 w 14459237"/>
              <a:gd name="connsiteY9" fmla="*/ 19094062 h 19094062"/>
              <a:gd name="connsiteX10" fmla="*/ 9049030 w 14459237"/>
              <a:gd name="connsiteY10" fmla="*/ 17994498 h 19094062"/>
              <a:gd name="connsiteX11" fmla="*/ 9897648 w 14459237"/>
              <a:gd name="connsiteY11" fmla="*/ 17981075 h 19094062"/>
              <a:gd name="connsiteX12" fmla="*/ 11049993 w 14459237"/>
              <a:gd name="connsiteY12" fmla="*/ 18003981 h 19094062"/>
              <a:gd name="connsiteX13" fmla="*/ 14390977 w 14459237"/>
              <a:gd name="connsiteY13" fmla="*/ 18002873 h 19094062"/>
              <a:gd name="connsiteX14" fmla="*/ 14458076 w 14459237"/>
              <a:gd name="connsiteY14" fmla="*/ 12856182 h 19094062"/>
              <a:gd name="connsiteX15" fmla="*/ 13848472 w 14459237"/>
              <a:gd name="connsiteY15" fmla="*/ 886277 h 19094062"/>
              <a:gd name="connsiteX16" fmla="*/ 11596356 w 14459237"/>
              <a:gd name="connsiteY16" fmla="*/ 875403 h 19094062"/>
              <a:gd name="connsiteX17" fmla="*/ 7679001 w 14459237"/>
              <a:gd name="connsiteY17" fmla="*/ 778074 h 19094062"/>
              <a:gd name="connsiteX18" fmla="*/ 2209737 w 14459237"/>
              <a:gd name="connsiteY18" fmla="*/ 390738 h 19094062"/>
              <a:gd name="connsiteX0" fmla="*/ 2209737 w 14633152"/>
              <a:gd name="connsiteY0" fmla="*/ 250403 h 18953727"/>
              <a:gd name="connsiteX1" fmla="*/ 29438 w 14633152"/>
              <a:gd name="connsiteY1" fmla="*/ 531032 h 18953727"/>
              <a:gd name="connsiteX2" fmla="*/ 162796 w 14633152"/>
              <a:gd name="connsiteY2" fmla="*/ 12030876 h 18953727"/>
              <a:gd name="connsiteX3" fmla="*/ 152788 w 14633152"/>
              <a:gd name="connsiteY3" fmla="*/ 12896846 h 18953727"/>
              <a:gd name="connsiteX4" fmla="*/ 190236 w 14633152"/>
              <a:gd name="connsiteY4" fmla="*/ 16876227 h 18953727"/>
              <a:gd name="connsiteX5" fmla="*/ 251230 w 14633152"/>
              <a:gd name="connsiteY5" fmla="*/ 17872122 h 18953727"/>
              <a:gd name="connsiteX6" fmla="*/ 5606905 w 14633152"/>
              <a:gd name="connsiteY6" fmla="*/ 17864015 h 18953727"/>
              <a:gd name="connsiteX7" fmla="*/ 8194398 w 14633152"/>
              <a:gd name="connsiteY7" fmla="*/ 17843287 h 18953727"/>
              <a:gd name="connsiteX8" fmla="*/ 8437356 w 14633152"/>
              <a:gd name="connsiteY8" fmla="*/ 17867005 h 18953727"/>
              <a:gd name="connsiteX9" fmla="*/ 8698241 w 14633152"/>
              <a:gd name="connsiteY9" fmla="*/ 18953727 h 18953727"/>
              <a:gd name="connsiteX10" fmla="*/ 9049030 w 14633152"/>
              <a:gd name="connsiteY10" fmla="*/ 17854163 h 18953727"/>
              <a:gd name="connsiteX11" fmla="*/ 9897648 w 14633152"/>
              <a:gd name="connsiteY11" fmla="*/ 17840740 h 18953727"/>
              <a:gd name="connsiteX12" fmla="*/ 11049993 w 14633152"/>
              <a:gd name="connsiteY12" fmla="*/ 17863646 h 18953727"/>
              <a:gd name="connsiteX13" fmla="*/ 14390977 w 14633152"/>
              <a:gd name="connsiteY13" fmla="*/ 17862538 h 18953727"/>
              <a:gd name="connsiteX14" fmla="*/ 14458076 w 14633152"/>
              <a:gd name="connsiteY14" fmla="*/ 12715847 h 18953727"/>
              <a:gd name="connsiteX15" fmla="*/ 14401285 w 14633152"/>
              <a:gd name="connsiteY15" fmla="*/ 928860 h 18953727"/>
              <a:gd name="connsiteX16" fmla="*/ 11596356 w 14633152"/>
              <a:gd name="connsiteY16" fmla="*/ 735068 h 18953727"/>
              <a:gd name="connsiteX17" fmla="*/ 7679001 w 14633152"/>
              <a:gd name="connsiteY17" fmla="*/ 637739 h 18953727"/>
              <a:gd name="connsiteX18" fmla="*/ 2209737 w 14633152"/>
              <a:gd name="connsiteY18" fmla="*/ 250403 h 18953727"/>
              <a:gd name="connsiteX0" fmla="*/ 2209737 w 14624506"/>
              <a:gd name="connsiteY0" fmla="*/ 0 h 18703324"/>
              <a:gd name="connsiteX1" fmla="*/ 29438 w 14624506"/>
              <a:gd name="connsiteY1" fmla="*/ 280629 h 18703324"/>
              <a:gd name="connsiteX2" fmla="*/ 162796 w 14624506"/>
              <a:gd name="connsiteY2" fmla="*/ 11780473 h 18703324"/>
              <a:gd name="connsiteX3" fmla="*/ 152788 w 14624506"/>
              <a:gd name="connsiteY3" fmla="*/ 12646443 h 18703324"/>
              <a:gd name="connsiteX4" fmla="*/ 190236 w 14624506"/>
              <a:gd name="connsiteY4" fmla="*/ 16625824 h 18703324"/>
              <a:gd name="connsiteX5" fmla="*/ 251230 w 14624506"/>
              <a:gd name="connsiteY5" fmla="*/ 17621719 h 18703324"/>
              <a:gd name="connsiteX6" fmla="*/ 5606905 w 14624506"/>
              <a:gd name="connsiteY6" fmla="*/ 17613612 h 18703324"/>
              <a:gd name="connsiteX7" fmla="*/ 8194398 w 14624506"/>
              <a:gd name="connsiteY7" fmla="*/ 17592884 h 18703324"/>
              <a:gd name="connsiteX8" fmla="*/ 8437356 w 14624506"/>
              <a:gd name="connsiteY8" fmla="*/ 17616602 h 18703324"/>
              <a:gd name="connsiteX9" fmla="*/ 8698241 w 14624506"/>
              <a:gd name="connsiteY9" fmla="*/ 18703324 h 18703324"/>
              <a:gd name="connsiteX10" fmla="*/ 9049030 w 14624506"/>
              <a:gd name="connsiteY10" fmla="*/ 17603760 h 18703324"/>
              <a:gd name="connsiteX11" fmla="*/ 9897648 w 14624506"/>
              <a:gd name="connsiteY11" fmla="*/ 17590337 h 18703324"/>
              <a:gd name="connsiteX12" fmla="*/ 11049993 w 14624506"/>
              <a:gd name="connsiteY12" fmla="*/ 17613243 h 18703324"/>
              <a:gd name="connsiteX13" fmla="*/ 14390977 w 14624506"/>
              <a:gd name="connsiteY13" fmla="*/ 17612135 h 18703324"/>
              <a:gd name="connsiteX14" fmla="*/ 14458076 w 14624506"/>
              <a:gd name="connsiteY14" fmla="*/ 12465444 h 18703324"/>
              <a:gd name="connsiteX15" fmla="*/ 14452054 w 14624506"/>
              <a:gd name="connsiteY15" fmla="*/ 1691913 h 18703324"/>
              <a:gd name="connsiteX16" fmla="*/ 14401285 w 14624506"/>
              <a:gd name="connsiteY16" fmla="*/ 678457 h 18703324"/>
              <a:gd name="connsiteX17" fmla="*/ 11596356 w 14624506"/>
              <a:gd name="connsiteY17" fmla="*/ 484665 h 18703324"/>
              <a:gd name="connsiteX18" fmla="*/ 7679001 w 14624506"/>
              <a:gd name="connsiteY18" fmla="*/ 387336 h 18703324"/>
              <a:gd name="connsiteX19" fmla="*/ 2209737 w 14624506"/>
              <a:gd name="connsiteY19" fmla="*/ 0 h 18703324"/>
              <a:gd name="connsiteX0" fmla="*/ 2209737 w 14628098"/>
              <a:gd name="connsiteY0" fmla="*/ 0 h 18703324"/>
              <a:gd name="connsiteX1" fmla="*/ 29438 w 14628098"/>
              <a:gd name="connsiteY1" fmla="*/ 280629 h 18703324"/>
              <a:gd name="connsiteX2" fmla="*/ 162796 w 14628098"/>
              <a:gd name="connsiteY2" fmla="*/ 11780473 h 18703324"/>
              <a:gd name="connsiteX3" fmla="*/ 152788 w 14628098"/>
              <a:gd name="connsiteY3" fmla="*/ 12646443 h 18703324"/>
              <a:gd name="connsiteX4" fmla="*/ 190236 w 14628098"/>
              <a:gd name="connsiteY4" fmla="*/ 16625824 h 18703324"/>
              <a:gd name="connsiteX5" fmla="*/ 251230 w 14628098"/>
              <a:gd name="connsiteY5" fmla="*/ 17621719 h 18703324"/>
              <a:gd name="connsiteX6" fmla="*/ 5606905 w 14628098"/>
              <a:gd name="connsiteY6" fmla="*/ 17613612 h 18703324"/>
              <a:gd name="connsiteX7" fmla="*/ 8194398 w 14628098"/>
              <a:gd name="connsiteY7" fmla="*/ 17592884 h 18703324"/>
              <a:gd name="connsiteX8" fmla="*/ 8437356 w 14628098"/>
              <a:gd name="connsiteY8" fmla="*/ 17616602 h 18703324"/>
              <a:gd name="connsiteX9" fmla="*/ 8698241 w 14628098"/>
              <a:gd name="connsiteY9" fmla="*/ 18703324 h 18703324"/>
              <a:gd name="connsiteX10" fmla="*/ 9049030 w 14628098"/>
              <a:gd name="connsiteY10" fmla="*/ 17603760 h 18703324"/>
              <a:gd name="connsiteX11" fmla="*/ 9897648 w 14628098"/>
              <a:gd name="connsiteY11" fmla="*/ 17590337 h 18703324"/>
              <a:gd name="connsiteX12" fmla="*/ 11049993 w 14628098"/>
              <a:gd name="connsiteY12" fmla="*/ 17613243 h 18703324"/>
              <a:gd name="connsiteX13" fmla="*/ 14390977 w 14628098"/>
              <a:gd name="connsiteY13" fmla="*/ 17612135 h 18703324"/>
              <a:gd name="connsiteX14" fmla="*/ 14458076 w 14628098"/>
              <a:gd name="connsiteY14" fmla="*/ 12465444 h 18703324"/>
              <a:gd name="connsiteX15" fmla="*/ 14452054 w 14628098"/>
              <a:gd name="connsiteY15" fmla="*/ 1691913 h 18703324"/>
              <a:gd name="connsiteX16" fmla="*/ 14401285 w 14628098"/>
              <a:gd name="connsiteY16" fmla="*/ 678457 h 18703324"/>
              <a:gd name="connsiteX17" fmla="*/ 11596356 w 14628098"/>
              <a:gd name="connsiteY17" fmla="*/ 484665 h 18703324"/>
              <a:gd name="connsiteX18" fmla="*/ 7679001 w 14628098"/>
              <a:gd name="connsiteY18" fmla="*/ 387336 h 18703324"/>
              <a:gd name="connsiteX19" fmla="*/ 2209737 w 14628098"/>
              <a:gd name="connsiteY19" fmla="*/ 0 h 18703324"/>
              <a:gd name="connsiteX0" fmla="*/ 2209737 w 14458076"/>
              <a:gd name="connsiteY0" fmla="*/ 0 h 18703324"/>
              <a:gd name="connsiteX1" fmla="*/ 29438 w 14458076"/>
              <a:gd name="connsiteY1" fmla="*/ 280629 h 18703324"/>
              <a:gd name="connsiteX2" fmla="*/ 162796 w 14458076"/>
              <a:gd name="connsiteY2" fmla="*/ 11780473 h 18703324"/>
              <a:gd name="connsiteX3" fmla="*/ 152788 w 14458076"/>
              <a:gd name="connsiteY3" fmla="*/ 12646443 h 18703324"/>
              <a:gd name="connsiteX4" fmla="*/ 190236 w 14458076"/>
              <a:gd name="connsiteY4" fmla="*/ 16625824 h 18703324"/>
              <a:gd name="connsiteX5" fmla="*/ 251230 w 14458076"/>
              <a:gd name="connsiteY5" fmla="*/ 17621719 h 18703324"/>
              <a:gd name="connsiteX6" fmla="*/ 5606905 w 14458076"/>
              <a:gd name="connsiteY6" fmla="*/ 17613612 h 18703324"/>
              <a:gd name="connsiteX7" fmla="*/ 8194398 w 14458076"/>
              <a:gd name="connsiteY7" fmla="*/ 17592884 h 18703324"/>
              <a:gd name="connsiteX8" fmla="*/ 8437356 w 14458076"/>
              <a:gd name="connsiteY8" fmla="*/ 17616602 h 18703324"/>
              <a:gd name="connsiteX9" fmla="*/ 8698241 w 14458076"/>
              <a:gd name="connsiteY9" fmla="*/ 18703324 h 18703324"/>
              <a:gd name="connsiteX10" fmla="*/ 9049030 w 14458076"/>
              <a:gd name="connsiteY10" fmla="*/ 17603760 h 18703324"/>
              <a:gd name="connsiteX11" fmla="*/ 9897648 w 14458076"/>
              <a:gd name="connsiteY11" fmla="*/ 17590337 h 18703324"/>
              <a:gd name="connsiteX12" fmla="*/ 11049993 w 14458076"/>
              <a:gd name="connsiteY12" fmla="*/ 17613243 h 18703324"/>
              <a:gd name="connsiteX13" fmla="*/ 14390977 w 14458076"/>
              <a:gd name="connsiteY13" fmla="*/ 17612135 h 18703324"/>
              <a:gd name="connsiteX14" fmla="*/ 14458076 w 14458076"/>
              <a:gd name="connsiteY14" fmla="*/ 12465444 h 18703324"/>
              <a:gd name="connsiteX15" fmla="*/ 14452054 w 14458076"/>
              <a:gd name="connsiteY15" fmla="*/ 1691913 h 18703324"/>
              <a:gd name="connsiteX16" fmla="*/ 14401285 w 14458076"/>
              <a:gd name="connsiteY16" fmla="*/ 678457 h 18703324"/>
              <a:gd name="connsiteX17" fmla="*/ 11596356 w 14458076"/>
              <a:gd name="connsiteY17" fmla="*/ 484665 h 18703324"/>
              <a:gd name="connsiteX18" fmla="*/ 7679001 w 14458076"/>
              <a:gd name="connsiteY18" fmla="*/ 387336 h 18703324"/>
              <a:gd name="connsiteX19" fmla="*/ 2209737 w 14458076"/>
              <a:gd name="connsiteY19" fmla="*/ 0 h 18703324"/>
              <a:gd name="connsiteX0" fmla="*/ 2209737 w 14458076"/>
              <a:gd name="connsiteY0" fmla="*/ 0 h 18703324"/>
              <a:gd name="connsiteX1" fmla="*/ 29438 w 14458076"/>
              <a:gd name="connsiteY1" fmla="*/ 280629 h 18703324"/>
              <a:gd name="connsiteX2" fmla="*/ 162796 w 14458076"/>
              <a:gd name="connsiteY2" fmla="*/ 11780473 h 18703324"/>
              <a:gd name="connsiteX3" fmla="*/ 152788 w 14458076"/>
              <a:gd name="connsiteY3" fmla="*/ 12646443 h 18703324"/>
              <a:gd name="connsiteX4" fmla="*/ 190236 w 14458076"/>
              <a:gd name="connsiteY4" fmla="*/ 16625824 h 18703324"/>
              <a:gd name="connsiteX5" fmla="*/ 251230 w 14458076"/>
              <a:gd name="connsiteY5" fmla="*/ 17621719 h 18703324"/>
              <a:gd name="connsiteX6" fmla="*/ 5606905 w 14458076"/>
              <a:gd name="connsiteY6" fmla="*/ 17613612 h 18703324"/>
              <a:gd name="connsiteX7" fmla="*/ 8194398 w 14458076"/>
              <a:gd name="connsiteY7" fmla="*/ 17592884 h 18703324"/>
              <a:gd name="connsiteX8" fmla="*/ 8437356 w 14458076"/>
              <a:gd name="connsiteY8" fmla="*/ 17616602 h 18703324"/>
              <a:gd name="connsiteX9" fmla="*/ 8698241 w 14458076"/>
              <a:gd name="connsiteY9" fmla="*/ 18703324 h 18703324"/>
              <a:gd name="connsiteX10" fmla="*/ 9049030 w 14458076"/>
              <a:gd name="connsiteY10" fmla="*/ 17603760 h 18703324"/>
              <a:gd name="connsiteX11" fmla="*/ 9897648 w 14458076"/>
              <a:gd name="connsiteY11" fmla="*/ 17590337 h 18703324"/>
              <a:gd name="connsiteX12" fmla="*/ 11049993 w 14458076"/>
              <a:gd name="connsiteY12" fmla="*/ 17613243 h 18703324"/>
              <a:gd name="connsiteX13" fmla="*/ 14390977 w 14458076"/>
              <a:gd name="connsiteY13" fmla="*/ 17612135 h 18703324"/>
              <a:gd name="connsiteX14" fmla="*/ 14458076 w 14458076"/>
              <a:gd name="connsiteY14" fmla="*/ 12465444 h 18703324"/>
              <a:gd name="connsiteX15" fmla="*/ 14452054 w 14458076"/>
              <a:gd name="connsiteY15" fmla="*/ 1691913 h 18703324"/>
              <a:gd name="connsiteX16" fmla="*/ 14386737 w 14458076"/>
              <a:gd name="connsiteY16" fmla="*/ 83974 h 18703324"/>
              <a:gd name="connsiteX17" fmla="*/ 11596356 w 14458076"/>
              <a:gd name="connsiteY17" fmla="*/ 484665 h 18703324"/>
              <a:gd name="connsiteX18" fmla="*/ 7679001 w 14458076"/>
              <a:gd name="connsiteY18" fmla="*/ 387336 h 18703324"/>
              <a:gd name="connsiteX19" fmla="*/ 2209737 w 14458076"/>
              <a:gd name="connsiteY19" fmla="*/ 0 h 18703324"/>
              <a:gd name="connsiteX0" fmla="*/ 2209737 w 14617946"/>
              <a:gd name="connsiteY0" fmla="*/ 51366 h 18754690"/>
              <a:gd name="connsiteX1" fmla="*/ 29438 w 14617946"/>
              <a:gd name="connsiteY1" fmla="*/ 331995 h 18754690"/>
              <a:gd name="connsiteX2" fmla="*/ 162796 w 14617946"/>
              <a:gd name="connsiteY2" fmla="*/ 11831839 h 18754690"/>
              <a:gd name="connsiteX3" fmla="*/ 152788 w 14617946"/>
              <a:gd name="connsiteY3" fmla="*/ 12697809 h 18754690"/>
              <a:gd name="connsiteX4" fmla="*/ 190236 w 14617946"/>
              <a:gd name="connsiteY4" fmla="*/ 16677190 h 18754690"/>
              <a:gd name="connsiteX5" fmla="*/ 251230 w 14617946"/>
              <a:gd name="connsiteY5" fmla="*/ 17673085 h 18754690"/>
              <a:gd name="connsiteX6" fmla="*/ 5606905 w 14617946"/>
              <a:gd name="connsiteY6" fmla="*/ 17664978 h 18754690"/>
              <a:gd name="connsiteX7" fmla="*/ 8194398 w 14617946"/>
              <a:gd name="connsiteY7" fmla="*/ 17644250 h 18754690"/>
              <a:gd name="connsiteX8" fmla="*/ 8437356 w 14617946"/>
              <a:gd name="connsiteY8" fmla="*/ 17667968 h 18754690"/>
              <a:gd name="connsiteX9" fmla="*/ 8698241 w 14617946"/>
              <a:gd name="connsiteY9" fmla="*/ 18754690 h 18754690"/>
              <a:gd name="connsiteX10" fmla="*/ 9049030 w 14617946"/>
              <a:gd name="connsiteY10" fmla="*/ 17655126 h 18754690"/>
              <a:gd name="connsiteX11" fmla="*/ 9897648 w 14617946"/>
              <a:gd name="connsiteY11" fmla="*/ 17641703 h 18754690"/>
              <a:gd name="connsiteX12" fmla="*/ 11049993 w 14617946"/>
              <a:gd name="connsiteY12" fmla="*/ 17664609 h 18754690"/>
              <a:gd name="connsiteX13" fmla="*/ 14390977 w 14617946"/>
              <a:gd name="connsiteY13" fmla="*/ 17663501 h 18754690"/>
              <a:gd name="connsiteX14" fmla="*/ 14458076 w 14617946"/>
              <a:gd name="connsiteY14" fmla="*/ 12516810 h 18754690"/>
              <a:gd name="connsiteX15" fmla="*/ 14452054 w 14617946"/>
              <a:gd name="connsiteY15" fmla="*/ 1743279 h 18754690"/>
              <a:gd name="connsiteX16" fmla="*/ 14386737 w 14617946"/>
              <a:gd name="connsiteY16" fmla="*/ 135340 h 18754690"/>
              <a:gd name="connsiteX17" fmla="*/ 11596356 w 14617946"/>
              <a:gd name="connsiteY17" fmla="*/ 124465 h 18754690"/>
              <a:gd name="connsiteX18" fmla="*/ 7679001 w 14617946"/>
              <a:gd name="connsiteY18" fmla="*/ 438702 h 18754690"/>
              <a:gd name="connsiteX19" fmla="*/ 2209737 w 14617946"/>
              <a:gd name="connsiteY19" fmla="*/ 51366 h 18754690"/>
              <a:gd name="connsiteX0" fmla="*/ 2209737 w 14617946"/>
              <a:gd name="connsiteY0" fmla="*/ 38181 h 18741505"/>
              <a:gd name="connsiteX1" fmla="*/ 29438 w 14617946"/>
              <a:gd name="connsiteY1" fmla="*/ 318810 h 18741505"/>
              <a:gd name="connsiteX2" fmla="*/ 162796 w 14617946"/>
              <a:gd name="connsiteY2" fmla="*/ 11818654 h 18741505"/>
              <a:gd name="connsiteX3" fmla="*/ 152788 w 14617946"/>
              <a:gd name="connsiteY3" fmla="*/ 12684624 h 18741505"/>
              <a:gd name="connsiteX4" fmla="*/ 190236 w 14617946"/>
              <a:gd name="connsiteY4" fmla="*/ 16664005 h 18741505"/>
              <a:gd name="connsiteX5" fmla="*/ 251230 w 14617946"/>
              <a:gd name="connsiteY5" fmla="*/ 17659900 h 18741505"/>
              <a:gd name="connsiteX6" fmla="*/ 5606905 w 14617946"/>
              <a:gd name="connsiteY6" fmla="*/ 17651793 h 18741505"/>
              <a:gd name="connsiteX7" fmla="*/ 8194398 w 14617946"/>
              <a:gd name="connsiteY7" fmla="*/ 17631065 h 18741505"/>
              <a:gd name="connsiteX8" fmla="*/ 8437356 w 14617946"/>
              <a:gd name="connsiteY8" fmla="*/ 17654783 h 18741505"/>
              <a:gd name="connsiteX9" fmla="*/ 8698241 w 14617946"/>
              <a:gd name="connsiteY9" fmla="*/ 18741505 h 18741505"/>
              <a:gd name="connsiteX10" fmla="*/ 9049030 w 14617946"/>
              <a:gd name="connsiteY10" fmla="*/ 17641941 h 18741505"/>
              <a:gd name="connsiteX11" fmla="*/ 9897648 w 14617946"/>
              <a:gd name="connsiteY11" fmla="*/ 17628518 h 18741505"/>
              <a:gd name="connsiteX12" fmla="*/ 11049993 w 14617946"/>
              <a:gd name="connsiteY12" fmla="*/ 17651424 h 18741505"/>
              <a:gd name="connsiteX13" fmla="*/ 14390977 w 14617946"/>
              <a:gd name="connsiteY13" fmla="*/ 17650316 h 18741505"/>
              <a:gd name="connsiteX14" fmla="*/ 14458076 w 14617946"/>
              <a:gd name="connsiteY14" fmla="*/ 12503625 h 18741505"/>
              <a:gd name="connsiteX15" fmla="*/ 14452054 w 14617946"/>
              <a:gd name="connsiteY15" fmla="*/ 1730094 h 18741505"/>
              <a:gd name="connsiteX16" fmla="*/ 14386737 w 14617946"/>
              <a:gd name="connsiteY16" fmla="*/ 122155 h 18741505"/>
              <a:gd name="connsiteX17" fmla="*/ 11596356 w 14617946"/>
              <a:gd name="connsiteY17" fmla="*/ 111280 h 18741505"/>
              <a:gd name="connsiteX18" fmla="*/ 7664453 w 14617946"/>
              <a:gd name="connsiteY18" fmla="*/ 105409 h 18741505"/>
              <a:gd name="connsiteX19" fmla="*/ 2209737 w 14617946"/>
              <a:gd name="connsiteY19" fmla="*/ 38181 h 18741505"/>
              <a:gd name="connsiteX0" fmla="*/ 2209737 w 14468910"/>
              <a:gd name="connsiteY0" fmla="*/ 0 h 18703324"/>
              <a:gd name="connsiteX1" fmla="*/ 29438 w 14468910"/>
              <a:gd name="connsiteY1" fmla="*/ 280629 h 18703324"/>
              <a:gd name="connsiteX2" fmla="*/ 162796 w 14468910"/>
              <a:gd name="connsiteY2" fmla="*/ 11780473 h 18703324"/>
              <a:gd name="connsiteX3" fmla="*/ 152788 w 14468910"/>
              <a:gd name="connsiteY3" fmla="*/ 12646443 h 18703324"/>
              <a:gd name="connsiteX4" fmla="*/ 190236 w 14468910"/>
              <a:gd name="connsiteY4" fmla="*/ 16625824 h 18703324"/>
              <a:gd name="connsiteX5" fmla="*/ 251230 w 14468910"/>
              <a:gd name="connsiteY5" fmla="*/ 17621719 h 18703324"/>
              <a:gd name="connsiteX6" fmla="*/ 5606905 w 14468910"/>
              <a:gd name="connsiteY6" fmla="*/ 17613612 h 18703324"/>
              <a:gd name="connsiteX7" fmla="*/ 8194398 w 14468910"/>
              <a:gd name="connsiteY7" fmla="*/ 17592884 h 18703324"/>
              <a:gd name="connsiteX8" fmla="*/ 8437356 w 14468910"/>
              <a:gd name="connsiteY8" fmla="*/ 17616602 h 18703324"/>
              <a:gd name="connsiteX9" fmla="*/ 8698241 w 14468910"/>
              <a:gd name="connsiteY9" fmla="*/ 18703324 h 18703324"/>
              <a:gd name="connsiteX10" fmla="*/ 9049030 w 14468910"/>
              <a:gd name="connsiteY10" fmla="*/ 17603760 h 18703324"/>
              <a:gd name="connsiteX11" fmla="*/ 9897648 w 14468910"/>
              <a:gd name="connsiteY11" fmla="*/ 17590337 h 18703324"/>
              <a:gd name="connsiteX12" fmla="*/ 11049993 w 14468910"/>
              <a:gd name="connsiteY12" fmla="*/ 17613243 h 18703324"/>
              <a:gd name="connsiteX13" fmla="*/ 14390977 w 14468910"/>
              <a:gd name="connsiteY13" fmla="*/ 17612135 h 18703324"/>
              <a:gd name="connsiteX14" fmla="*/ 14458076 w 14468910"/>
              <a:gd name="connsiteY14" fmla="*/ 12465444 h 18703324"/>
              <a:gd name="connsiteX15" fmla="*/ 14452054 w 14468910"/>
              <a:gd name="connsiteY15" fmla="*/ 1691913 h 18703324"/>
              <a:gd name="connsiteX16" fmla="*/ 14386737 w 14468910"/>
              <a:gd name="connsiteY16" fmla="*/ 83974 h 18703324"/>
              <a:gd name="connsiteX17" fmla="*/ 11596356 w 14468910"/>
              <a:gd name="connsiteY17" fmla="*/ 73099 h 18703324"/>
              <a:gd name="connsiteX18" fmla="*/ 7664453 w 14468910"/>
              <a:gd name="connsiteY18" fmla="*/ 67228 h 18703324"/>
              <a:gd name="connsiteX19" fmla="*/ 2209737 w 14468910"/>
              <a:gd name="connsiteY19" fmla="*/ 0 h 18703324"/>
              <a:gd name="connsiteX0" fmla="*/ 2209737 w 14611190"/>
              <a:gd name="connsiteY0" fmla="*/ 0 h 18703324"/>
              <a:gd name="connsiteX1" fmla="*/ 29438 w 14611190"/>
              <a:gd name="connsiteY1" fmla="*/ 280629 h 18703324"/>
              <a:gd name="connsiteX2" fmla="*/ 162796 w 14611190"/>
              <a:gd name="connsiteY2" fmla="*/ 11780473 h 18703324"/>
              <a:gd name="connsiteX3" fmla="*/ 152788 w 14611190"/>
              <a:gd name="connsiteY3" fmla="*/ 12646443 h 18703324"/>
              <a:gd name="connsiteX4" fmla="*/ 190236 w 14611190"/>
              <a:gd name="connsiteY4" fmla="*/ 16625824 h 18703324"/>
              <a:gd name="connsiteX5" fmla="*/ 251230 w 14611190"/>
              <a:gd name="connsiteY5" fmla="*/ 17621719 h 18703324"/>
              <a:gd name="connsiteX6" fmla="*/ 5606905 w 14611190"/>
              <a:gd name="connsiteY6" fmla="*/ 17613612 h 18703324"/>
              <a:gd name="connsiteX7" fmla="*/ 8194398 w 14611190"/>
              <a:gd name="connsiteY7" fmla="*/ 17592884 h 18703324"/>
              <a:gd name="connsiteX8" fmla="*/ 8437356 w 14611190"/>
              <a:gd name="connsiteY8" fmla="*/ 17616602 h 18703324"/>
              <a:gd name="connsiteX9" fmla="*/ 8698241 w 14611190"/>
              <a:gd name="connsiteY9" fmla="*/ 18703324 h 18703324"/>
              <a:gd name="connsiteX10" fmla="*/ 9049030 w 14611190"/>
              <a:gd name="connsiteY10" fmla="*/ 17603760 h 18703324"/>
              <a:gd name="connsiteX11" fmla="*/ 9897648 w 14611190"/>
              <a:gd name="connsiteY11" fmla="*/ 17590337 h 18703324"/>
              <a:gd name="connsiteX12" fmla="*/ 11049993 w 14611190"/>
              <a:gd name="connsiteY12" fmla="*/ 17613243 h 18703324"/>
              <a:gd name="connsiteX13" fmla="*/ 14390977 w 14611190"/>
              <a:gd name="connsiteY13" fmla="*/ 17612135 h 18703324"/>
              <a:gd name="connsiteX14" fmla="*/ 14458076 w 14611190"/>
              <a:gd name="connsiteY14" fmla="*/ 12465444 h 18703324"/>
              <a:gd name="connsiteX15" fmla="*/ 14452054 w 14611190"/>
              <a:gd name="connsiteY15" fmla="*/ 1691913 h 18703324"/>
              <a:gd name="connsiteX16" fmla="*/ 14444781 w 14611190"/>
              <a:gd name="connsiteY16" fmla="*/ 502943 h 18703324"/>
              <a:gd name="connsiteX17" fmla="*/ 14386737 w 14611190"/>
              <a:gd name="connsiteY17" fmla="*/ 83974 h 18703324"/>
              <a:gd name="connsiteX18" fmla="*/ 11596356 w 14611190"/>
              <a:gd name="connsiteY18" fmla="*/ 73099 h 18703324"/>
              <a:gd name="connsiteX19" fmla="*/ 7664453 w 14611190"/>
              <a:gd name="connsiteY19" fmla="*/ 67228 h 18703324"/>
              <a:gd name="connsiteX20" fmla="*/ 2209737 w 14611190"/>
              <a:gd name="connsiteY20" fmla="*/ 0 h 18703324"/>
              <a:gd name="connsiteX0" fmla="*/ 2209737 w 14611190"/>
              <a:gd name="connsiteY0" fmla="*/ 0 h 18703324"/>
              <a:gd name="connsiteX1" fmla="*/ 29438 w 14611190"/>
              <a:gd name="connsiteY1" fmla="*/ 280629 h 18703324"/>
              <a:gd name="connsiteX2" fmla="*/ 162796 w 14611190"/>
              <a:gd name="connsiteY2" fmla="*/ 11780473 h 18703324"/>
              <a:gd name="connsiteX3" fmla="*/ 152788 w 14611190"/>
              <a:gd name="connsiteY3" fmla="*/ 12646443 h 18703324"/>
              <a:gd name="connsiteX4" fmla="*/ 190236 w 14611190"/>
              <a:gd name="connsiteY4" fmla="*/ 16625824 h 18703324"/>
              <a:gd name="connsiteX5" fmla="*/ 745853 w 14611190"/>
              <a:gd name="connsiteY5" fmla="*/ 17621722 h 18703324"/>
              <a:gd name="connsiteX6" fmla="*/ 5606905 w 14611190"/>
              <a:gd name="connsiteY6" fmla="*/ 17613612 h 18703324"/>
              <a:gd name="connsiteX7" fmla="*/ 8194398 w 14611190"/>
              <a:gd name="connsiteY7" fmla="*/ 17592884 h 18703324"/>
              <a:gd name="connsiteX8" fmla="*/ 8437356 w 14611190"/>
              <a:gd name="connsiteY8" fmla="*/ 17616602 h 18703324"/>
              <a:gd name="connsiteX9" fmla="*/ 8698241 w 14611190"/>
              <a:gd name="connsiteY9" fmla="*/ 18703324 h 18703324"/>
              <a:gd name="connsiteX10" fmla="*/ 9049030 w 14611190"/>
              <a:gd name="connsiteY10" fmla="*/ 17603760 h 18703324"/>
              <a:gd name="connsiteX11" fmla="*/ 9897648 w 14611190"/>
              <a:gd name="connsiteY11" fmla="*/ 17590337 h 18703324"/>
              <a:gd name="connsiteX12" fmla="*/ 11049993 w 14611190"/>
              <a:gd name="connsiteY12" fmla="*/ 17613243 h 18703324"/>
              <a:gd name="connsiteX13" fmla="*/ 14390977 w 14611190"/>
              <a:gd name="connsiteY13" fmla="*/ 17612135 h 18703324"/>
              <a:gd name="connsiteX14" fmla="*/ 14458076 w 14611190"/>
              <a:gd name="connsiteY14" fmla="*/ 12465444 h 18703324"/>
              <a:gd name="connsiteX15" fmla="*/ 14452054 w 14611190"/>
              <a:gd name="connsiteY15" fmla="*/ 1691913 h 18703324"/>
              <a:gd name="connsiteX16" fmla="*/ 14444781 w 14611190"/>
              <a:gd name="connsiteY16" fmla="*/ 502943 h 18703324"/>
              <a:gd name="connsiteX17" fmla="*/ 14386737 w 14611190"/>
              <a:gd name="connsiteY17" fmla="*/ 83974 h 18703324"/>
              <a:gd name="connsiteX18" fmla="*/ 11596356 w 14611190"/>
              <a:gd name="connsiteY18" fmla="*/ 73099 h 18703324"/>
              <a:gd name="connsiteX19" fmla="*/ 7664453 w 14611190"/>
              <a:gd name="connsiteY19" fmla="*/ 67228 h 18703324"/>
              <a:gd name="connsiteX20" fmla="*/ 2209737 w 14611190"/>
              <a:gd name="connsiteY20" fmla="*/ 0 h 18703324"/>
              <a:gd name="connsiteX0" fmla="*/ 2209737 w 14611190"/>
              <a:gd name="connsiteY0" fmla="*/ 0 h 18703324"/>
              <a:gd name="connsiteX1" fmla="*/ 29438 w 14611190"/>
              <a:gd name="connsiteY1" fmla="*/ 280629 h 18703324"/>
              <a:gd name="connsiteX2" fmla="*/ 162796 w 14611190"/>
              <a:gd name="connsiteY2" fmla="*/ 11780473 h 18703324"/>
              <a:gd name="connsiteX3" fmla="*/ 152788 w 14611190"/>
              <a:gd name="connsiteY3" fmla="*/ 12646443 h 18703324"/>
              <a:gd name="connsiteX4" fmla="*/ 743049 w 14611190"/>
              <a:gd name="connsiteY4" fmla="*/ 16397176 h 18703324"/>
              <a:gd name="connsiteX5" fmla="*/ 745853 w 14611190"/>
              <a:gd name="connsiteY5" fmla="*/ 17621722 h 18703324"/>
              <a:gd name="connsiteX6" fmla="*/ 5606905 w 14611190"/>
              <a:gd name="connsiteY6" fmla="*/ 17613612 h 18703324"/>
              <a:gd name="connsiteX7" fmla="*/ 8194398 w 14611190"/>
              <a:gd name="connsiteY7" fmla="*/ 17592884 h 18703324"/>
              <a:gd name="connsiteX8" fmla="*/ 8437356 w 14611190"/>
              <a:gd name="connsiteY8" fmla="*/ 17616602 h 18703324"/>
              <a:gd name="connsiteX9" fmla="*/ 8698241 w 14611190"/>
              <a:gd name="connsiteY9" fmla="*/ 18703324 h 18703324"/>
              <a:gd name="connsiteX10" fmla="*/ 9049030 w 14611190"/>
              <a:gd name="connsiteY10" fmla="*/ 17603760 h 18703324"/>
              <a:gd name="connsiteX11" fmla="*/ 9897648 w 14611190"/>
              <a:gd name="connsiteY11" fmla="*/ 17590337 h 18703324"/>
              <a:gd name="connsiteX12" fmla="*/ 11049993 w 14611190"/>
              <a:gd name="connsiteY12" fmla="*/ 17613243 h 18703324"/>
              <a:gd name="connsiteX13" fmla="*/ 14390977 w 14611190"/>
              <a:gd name="connsiteY13" fmla="*/ 17612135 h 18703324"/>
              <a:gd name="connsiteX14" fmla="*/ 14458076 w 14611190"/>
              <a:gd name="connsiteY14" fmla="*/ 12465444 h 18703324"/>
              <a:gd name="connsiteX15" fmla="*/ 14452054 w 14611190"/>
              <a:gd name="connsiteY15" fmla="*/ 1691913 h 18703324"/>
              <a:gd name="connsiteX16" fmla="*/ 14444781 w 14611190"/>
              <a:gd name="connsiteY16" fmla="*/ 502943 h 18703324"/>
              <a:gd name="connsiteX17" fmla="*/ 14386737 w 14611190"/>
              <a:gd name="connsiteY17" fmla="*/ 83974 h 18703324"/>
              <a:gd name="connsiteX18" fmla="*/ 11596356 w 14611190"/>
              <a:gd name="connsiteY18" fmla="*/ 73099 h 18703324"/>
              <a:gd name="connsiteX19" fmla="*/ 7664453 w 14611190"/>
              <a:gd name="connsiteY19" fmla="*/ 67228 h 18703324"/>
              <a:gd name="connsiteX20" fmla="*/ 2209737 w 14611190"/>
              <a:gd name="connsiteY20" fmla="*/ 0 h 18703324"/>
              <a:gd name="connsiteX0" fmla="*/ 2190630 w 14592083"/>
              <a:gd name="connsiteY0" fmla="*/ 0 h 18703324"/>
              <a:gd name="connsiteX1" fmla="*/ 10331 w 14592083"/>
              <a:gd name="connsiteY1" fmla="*/ 280629 h 18703324"/>
              <a:gd name="connsiteX2" fmla="*/ 812885 w 14592083"/>
              <a:gd name="connsiteY2" fmla="*/ 9356805 h 18703324"/>
              <a:gd name="connsiteX3" fmla="*/ 133681 w 14592083"/>
              <a:gd name="connsiteY3" fmla="*/ 12646443 h 18703324"/>
              <a:gd name="connsiteX4" fmla="*/ 723942 w 14592083"/>
              <a:gd name="connsiteY4" fmla="*/ 16397176 h 18703324"/>
              <a:gd name="connsiteX5" fmla="*/ 726746 w 14592083"/>
              <a:gd name="connsiteY5" fmla="*/ 17621722 h 18703324"/>
              <a:gd name="connsiteX6" fmla="*/ 5587798 w 14592083"/>
              <a:gd name="connsiteY6" fmla="*/ 17613612 h 18703324"/>
              <a:gd name="connsiteX7" fmla="*/ 8175291 w 14592083"/>
              <a:gd name="connsiteY7" fmla="*/ 17592884 h 18703324"/>
              <a:gd name="connsiteX8" fmla="*/ 8418249 w 14592083"/>
              <a:gd name="connsiteY8" fmla="*/ 17616602 h 18703324"/>
              <a:gd name="connsiteX9" fmla="*/ 8679134 w 14592083"/>
              <a:gd name="connsiteY9" fmla="*/ 18703324 h 18703324"/>
              <a:gd name="connsiteX10" fmla="*/ 9029923 w 14592083"/>
              <a:gd name="connsiteY10" fmla="*/ 17603760 h 18703324"/>
              <a:gd name="connsiteX11" fmla="*/ 9878541 w 14592083"/>
              <a:gd name="connsiteY11" fmla="*/ 17590337 h 18703324"/>
              <a:gd name="connsiteX12" fmla="*/ 11030886 w 14592083"/>
              <a:gd name="connsiteY12" fmla="*/ 17613243 h 18703324"/>
              <a:gd name="connsiteX13" fmla="*/ 14371870 w 14592083"/>
              <a:gd name="connsiteY13" fmla="*/ 17612135 h 18703324"/>
              <a:gd name="connsiteX14" fmla="*/ 14438969 w 14592083"/>
              <a:gd name="connsiteY14" fmla="*/ 12465444 h 18703324"/>
              <a:gd name="connsiteX15" fmla="*/ 14432947 w 14592083"/>
              <a:gd name="connsiteY15" fmla="*/ 1691913 h 18703324"/>
              <a:gd name="connsiteX16" fmla="*/ 14425674 w 14592083"/>
              <a:gd name="connsiteY16" fmla="*/ 502943 h 18703324"/>
              <a:gd name="connsiteX17" fmla="*/ 14367630 w 14592083"/>
              <a:gd name="connsiteY17" fmla="*/ 83974 h 18703324"/>
              <a:gd name="connsiteX18" fmla="*/ 11577249 w 14592083"/>
              <a:gd name="connsiteY18" fmla="*/ 73099 h 18703324"/>
              <a:gd name="connsiteX19" fmla="*/ 7645346 w 14592083"/>
              <a:gd name="connsiteY19" fmla="*/ 67228 h 18703324"/>
              <a:gd name="connsiteX20" fmla="*/ 2190630 w 14592083"/>
              <a:gd name="connsiteY20" fmla="*/ 0 h 18703324"/>
              <a:gd name="connsiteX0" fmla="*/ 2190630 w 14592083"/>
              <a:gd name="connsiteY0" fmla="*/ 0 h 18703324"/>
              <a:gd name="connsiteX1" fmla="*/ 10331 w 14592083"/>
              <a:gd name="connsiteY1" fmla="*/ 280629 h 18703324"/>
              <a:gd name="connsiteX2" fmla="*/ 812885 w 14592083"/>
              <a:gd name="connsiteY2" fmla="*/ 9356805 h 18703324"/>
              <a:gd name="connsiteX3" fmla="*/ 788329 w 14592083"/>
              <a:gd name="connsiteY3" fmla="*/ 12692177 h 18703324"/>
              <a:gd name="connsiteX4" fmla="*/ 723942 w 14592083"/>
              <a:gd name="connsiteY4" fmla="*/ 16397176 h 18703324"/>
              <a:gd name="connsiteX5" fmla="*/ 726746 w 14592083"/>
              <a:gd name="connsiteY5" fmla="*/ 17621722 h 18703324"/>
              <a:gd name="connsiteX6" fmla="*/ 5587798 w 14592083"/>
              <a:gd name="connsiteY6" fmla="*/ 17613612 h 18703324"/>
              <a:gd name="connsiteX7" fmla="*/ 8175291 w 14592083"/>
              <a:gd name="connsiteY7" fmla="*/ 17592884 h 18703324"/>
              <a:gd name="connsiteX8" fmla="*/ 8418249 w 14592083"/>
              <a:gd name="connsiteY8" fmla="*/ 17616602 h 18703324"/>
              <a:gd name="connsiteX9" fmla="*/ 8679134 w 14592083"/>
              <a:gd name="connsiteY9" fmla="*/ 18703324 h 18703324"/>
              <a:gd name="connsiteX10" fmla="*/ 9029923 w 14592083"/>
              <a:gd name="connsiteY10" fmla="*/ 17603760 h 18703324"/>
              <a:gd name="connsiteX11" fmla="*/ 9878541 w 14592083"/>
              <a:gd name="connsiteY11" fmla="*/ 17590337 h 18703324"/>
              <a:gd name="connsiteX12" fmla="*/ 11030886 w 14592083"/>
              <a:gd name="connsiteY12" fmla="*/ 17613243 h 18703324"/>
              <a:gd name="connsiteX13" fmla="*/ 14371870 w 14592083"/>
              <a:gd name="connsiteY13" fmla="*/ 17612135 h 18703324"/>
              <a:gd name="connsiteX14" fmla="*/ 14438969 w 14592083"/>
              <a:gd name="connsiteY14" fmla="*/ 12465444 h 18703324"/>
              <a:gd name="connsiteX15" fmla="*/ 14432947 w 14592083"/>
              <a:gd name="connsiteY15" fmla="*/ 1691913 h 18703324"/>
              <a:gd name="connsiteX16" fmla="*/ 14425674 w 14592083"/>
              <a:gd name="connsiteY16" fmla="*/ 502943 h 18703324"/>
              <a:gd name="connsiteX17" fmla="*/ 14367630 w 14592083"/>
              <a:gd name="connsiteY17" fmla="*/ 83974 h 18703324"/>
              <a:gd name="connsiteX18" fmla="*/ 11577249 w 14592083"/>
              <a:gd name="connsiteY18" fmla="*/ 73099 h 18703324"/>
              <a:gd name="connsiteX19" fmla="*/ 7645346 w 14592083"/>
              <a:gd name="connsiteY19" fmla="*/ 67228 h 18703324"/>
              <a:gd name="connsiteX20" fmla="*/ 2190630 w 14592083"/>
              <a:gd name="connsiteY20" fmla="*/ 0 h 18703324"/>
              <a:gd name="connsiteX0" fmla="*/ 1821326 w 14222779"/>
              <a:gd name="connsiteY0" fmla="*/ 0 h 18703324"/>
              <a:gd name="connsiteX1" fmla="*/ 412056 w 14222779"/>
              <a:gd name="connsiteY1" fmla="*/ 6249 h 18703324"/>
              <a:gd name="connsiteX2" fmla="*/ 443581 w 14222779"/>
              <a:gd name="connsiteY2" fmla="*/ 9356805 h 18703324"/>
              <a:gd name="connsiteX3" fmla="*/ 419025 w 14222779"/>
              <a:gd name="connsiteY3" fmla="*/ 12692177 h 18703324"/>
              <a:gd name="connsiteX4" fmla="*/ 354638 w 14222779"/>
              <a:gd name="connsiteY4" fmla="*/ 16397176 h 18703324"/>
              <a:gd name="connsiteX5" fmla="*/ 357442 w 14222779"/>
              <a:gd name="connsiteY5" fmla="*/ 17621722 h 18703324"/>
              <a:gd name="connsiteX6" fmla="*/ 5218494 w 14222779"/>
              <a:gd name="connsiteY6" fmla="*/ 17613612 h 18703324"/>
              <a:gd name="connsiteX7" fmla="*/ 7805987 w 14222779"/>
              <a:gd name="connsiteY7" fmla="*/ 17592884 h 18703324"/>
              <a:gd name="connsiteX8" fmla="*/ 8048945 w 14222779"/>
              <a:gd name="connsiteY8" fmla="*/ 17616602 h 18703324"/>
              <a:gd name="connsiteX9" fmla="*/ 8309830 w 14222779"/>
              <a:gd name="connsiteY9" fmla="*/ 18703324 h 18703324"/>
              <a:gd name="connsiteX10" fmla="*/ 8660619 w 14222779"/>
              <a:gd name="connsiteY10" fmla="*/ 17603760 h 18703324"/>
              <a:gd name="connsiteX11" fmla="*/ 9509237 w 14222779"/>
              <a:gd name="connsiteY11" fmla="*/ 17590337 h 18703324"/>
              <a:gd name="connsiteX12" fmla="*/ 10661582 w 14222779"/>
              <a:gd name="connsiteY12" fmla="*/ 17613243 h 18703324"/>
              <a:gd name="connsiteX13" fmla="*/ 14002566 w 14222779"/>
              <a:gd name="connsiteY13" fmla="*/ 17612135 h 18703324"/>
              <a:gd name="connsiteX14" fmla="*/ 14069665 w 14222779"/>
              <a:gd name="connsiteY14" fmla="*/ 12465444 h 18703324"/>
              <a:gd name="connsiteX15" fmla="*/ 14063643 w 14222779"/>
              <a:gd name="connsiteY15" fmla="*/ 1691913 h 18703324"/>
              <a:gd name="connsiteX16" fmla="*/ 14056370 w 14222779"/>
              <a:gd name="connsiteY16" fmla="*/ 502943 h 18703324"/>
              <a:gd name="connsiteX17" fmla="*/ 13998326 w 14222779"/>
              <a:gd name="connsiteY17" fmla="*/ 83974 h 18703324"/>
              <a:gd name="connsiteX18" fmla="*/ 11207945 w 14222779"/>
              <a:gd name="connsiteY18" fmla="*/ 73099 h 18703324"/>
              <a:gd name="connsiteX19" fmla="*/ 7276042 w 14222779"/>
              <a:gd name="connsiteY19" fmla="*/ 67228 h 18703324"/>
              <a:gd name="connsiteX20" fmla="*/ 1821326 w 14222779"/>
              <a:gd name="connsiteY20" fmla="*/ 0 h 18703324"/>
              <a:gd name="connsiteX0" fmla="*/ 1747557 w 14149010"/>
              <a:gd name="connsiteY0" fmla="*/ 0 h 18703324"/>
              <a:gd name="connsiteX1" fmla="*/ 338287 w 14149010"/>
              <a:gd name="connsiteY1" fmla="*/ 6249 h 18703324"/>
              <a:gd name="connsiteX2" fmla="*/ 369812 w 14149010"/>
              <a:gd name="connsiteY2" fmla="*/ 9356805 h 18703324"/>
              <a:gd name="connsiteX3" fmla="*/ 345256 w 14149010"/>
              <a:gd name="connsiteY3" fmla="*/ 12692177 h 18703324"/>
              <a:gd name="connsiteX4" fmla="*/ 280869 w 14149010"/>
              <a:gd name="connsiteY4" fmla="*/ 16397176 h 18703324"/>
              <a:gd name="connsiteX5" fmla="*/ 385507 w 14149010"/>
              <a:gd name="connsiteY5" fmla="*/ 17667454 h 18703324"/>
              <a:gd name="connsiteX6" fmla="*/ 5144725 w 14149010"/>
              <a:gd name="connsiteY6" fmla="*/ 17613612 h 18703324"/>
              <a:gd name="connsiteX7" fmla="*/ 7732218 w 14149010"/>
              <a:gd name="connsiteY7" fmla="*/ 17592884 h 18703324"/>
              <a:gd name="connsiteX8" fmla="*/ 7975176 w 14149010"/>
              <a:gd name="connsiteY8" fmla="*/ 17616602 h 18703324"/>
              <a:gd name="connsiteX9" fmla="*/ 8236061 w 14149010"/>
              <a:gd name="connsiteY9" fmla="*/ 18703324 h 18703324"/>
              <a:gd name="connsiteX10" fmla="*/ 8586850 w 14149010"/>
              <a:gd name="connsiteY10" fmla="*/ 17603760 h 18703324"/>
              <a:gd name="connsiteX11" fmla="*/ 9435468 w 14149010"/>
              <a:gd name="connsiteY11" fmla="*/ 17590337 h 18703324"/>
              <a:gd name="connsiteX12" fmla="*/ 10587813 w 14149010"/>
              <a:gd name="connsiteY12" fmla="*/ 17613243 h 18703324"/>
              <a:gd name="connsiteX13" fmla="*/ 13928797 w 14149010"/>
              <a:gd name="connsiteY13" fmla="*/ 17612135 h 18703324"/>
              <a:gd name="connsiteX14" fmla="*/ 13995896 w 14149010"/>
              <a:gd name="connsiteY14" fmla="*/ 12465444 h 18703324"/>
              <a:gd name="connsiteX15" fmla="*/ 13989874 w 14149010"/>
              <a:gd name="connsiteY15" fmla="*/ 1691913 h 18703324"/>
              <a:gd name="connsiteX16" fmla="*/ 13982601 w 14149010"/>
              <a:gd name="connsiteY16" fmla="*/ 502943 h 18703324"/>
              <a:gd name="connsiteX17" fmla="*/ 13924557 w 14149010"/>
              <a:gd name="connsiteY17" fmla="*/ 83974 h 18703324"/>
              <a:gd name="connsiteX18" fmla="*/ 11134176 w 14149010"/>
              <a:gd name="connsiteY18" fmla="*/ 73099 h 18703324"/>
              <a:gd name="connsiteX19" fmla="*/ 7202273 w 14149010"/>
              <a:gd name="connsiteY19" fmla="*/ 67228 h 18703324"/>
              <a:gd name="connsiteX20" fmla="*/ 1747557 w 14149010"/>
              <a:gd name="connsiteY20" fmla="*/ 0 h 18703324"/>
              <a:gd name="connsiteX0" fmla="*/ 1726705 w 14128158"/>
              <a:gd name="connsiteY0" fmla="*/ 0 h 18703324"/>
              <a:gd name="connsiteX1" fmla="*/ 317435 w 14128158"/>
              <a:gd name="connsiteY1" fmla="*/ 6249 h 18703324"/>
              <a:gd name="connsiteX2" fmla="*/ 348960 w 14128158"/>
              <a:gd name="connsiteY2" fmla="*/ 9356805 h 18703324"/>
              <a:gd name="connsiteX3" fmla="*/ 324404 w 14128158"/>
              <a:gd name="connsiteY3" fmla="*/ 12692177 h 18703324"/>
              <a:gd name="connsiteX4" fmla="*/ 318208 w 14128158"/>
              <a:gd name="connsiteY4" fmla="*/ 16397176 h 18703324"/>
              <a:gd name="connsiteX5" fmla="*/ 364655 w 14128158"/>
              <a:gd name="connsiteY5" fmla="*/ 17667454 h 18703324"/>
              <a:gd name="connsiteX6" fmla="*/ 5123873 w 14128158"/>
              <a:gd name="connsiteY6" fmla="*/ 17613612 h 18703324"/>
              <a:gd name="connsiteX7" fmla="*/ 7711366 w 14128158"/>
              <a:gd name="connsiteY7" fmla="*/ 17592884 h 18703324"/>
              <a:gd name="connsiteX8" fmla="*/ 7954324 w 14128158"/>
              <a:gd name="connsiteY8" fmla="*/ 17616602 h 18703324"/>
              <a:gd name="connsiteX9" fmla="*/ 8215209 w 14128158"/>
              <a:gd name="connsiteY9" fmla="*/ 18703324 h 18703324"/>
              <a:gd name="connsiteX10" fmla="*/ 8565998 w 14128158"/>
              <a:gd name="connsiteY10" fmla="*/ 17603760 h 18703324"/>
              <a:gd name="connsiteX11" fmla="*/ 9414616 w 14128158"/>
              <a:gd name="connsiteY11" fmla="*/ 17590337 h 18703324"/>
              <a:gd name="connsiteX12" fmla="*/ 10566961 w 14128158"/>
              <a:gd name="connsiteY12" fmla="*/ 17613243 h 18703324"/>
              <a:gd name="connsiteX13" fmla="*/ 13907945 w 14128158"/>
              <a:gd name="connsiteY13" fmla="*/ 17612135 h 18703324"/>
              <a:gd name="connsiteX14" fmla="*/ 13975044 w 14128158"/>
              <a:gd name="connsiteY14" fmla="*/ 12465444 h 18703324"/>
              <a:gd name="connsiteX15" fmla="*/ 13969022 w 14128158"/>
              <a:gd name="connsiteY15" fmla="*/ 1691913 h 18703324"/>
              <a:gd name="connsiteX16" fmla="*/ 13961749 w 14128158"/>
              <a:gd name="connsiteY16" fmla="*/ 502943 h 18703324"/>
              <a:gd name="connsiteX17" fmla="*/ 13903705 w 14128158"/>
              <a:gd name="connsiteY17" fmla="*/ 83974 h 18703324"/>
              <a:gd name="connsiteX18" fmla="*/ 11113324 w 14128158"/>
              <a:gd name="connsiteY18" fmla="*/ 73099 h 18703324"/>
              <a:gd name="connsiteX19" fmla="*/ 7181421 w 14128158"/>
              <a:gd name="connsiteY19" fmla="*/ 67228 h 18703324"/>
              <a:gd name="connsiteX20" fmla="*/ 1726705 w 14128158"/>
              <a:gd name="connsiteY20" fmla="*/ 0 h 18703324"/>
              <a:gd name="connsiteX0" fmla="*/ 1705712 w 14107165"/>
              <a:gd name="connsiteY0" fmla="*/ 0 h 18703324"/>
              <a:gd name="connsiteX1" fmla="*/ 296442 w 14107165"/>
              <a:gd name="connsiteY1" fmla="*/ 6249 h 18703324"/>
              <a:gd name="connsiteX2" fmla="*/ 327967 w 14107165"/>
              <a:gd name="connsiteY2" fmla="*/ 9356805 h 18703324"/>
              <a:gd name="connsiteX3" fmla="*/ 303411 w 14107165"/>
              <a:gd name="connsiteY3" fmla="*/ 12692177 h 18703324"/>
              <a:gd name="connsiteX4" fmla="*/ 297215 w 14107165"/>
              <a:gd name="connsiteY4" fmla="*/ 16397176 h 18703324"/>
              <a:gd name="connsiteX5" fmla="*/ 372756 w 14107165"/>
              <a:gd name="connsiteY5" fmla="*/ 17667454 h 18703324"/>
              <a:gd name="connsiteX6" fmla="*/ 5102880 w 14107165"/>
              <a:gd name="connsiteY6" fmla="*/ 17613612 h 18703324"/>
              <a:gd name="connsiteX7" fmla="*/ 7690373 w 14107165"/>
              <a:gd name="connsiteY7" fmla="*/ 17592884 h 18703324"/>
              <a:gd name="connsiteX8" fmla="*/ 7933331 w 14107165"/>
              <a:gd name="connsiteY8" fmla="*/ 17616602 h 18703324"/>
              <a:gd name="connsiteX9" fmla="*/ 8194216 w 14107165"/>
              <a:gd name="connsiteY9" fmla="*/ 18703324 h 18703324"/>
              <a:gd name="connsiteX10" fmla="*/ 8545005 w 14107165"/>
              <a:gd name="connsiteY10" fmla="*/ 17603760 h 18703324"/>
              <a:gd name="connsiteX11" fmla="*/ 9393623 w 14107165"/>
              <a:gd name="connsiteY11" fmla="*/ 17590337 h 18703324"/>
              <a:gd name="connsiteX12" fmla="*/ 10545968 w 14107165"/>
              <a:gd name="connsiteY12" fmla="*/ 17613243 h 18703324"/>
              <a:gd name="connsiteX13" fmla="*/ 13886952 w 14107165"/>
              <a:gd name="connsiteY13" fmla="*/ 17612135 h 18703324"/>
              <a:gd name="connsiteX14" fmla="*/ 13954051 w 14107165"/>
              <a:gd name="connsiteY14" fmla="*/ 12465444 h 18703324"/>
              <a:gd name="connsiteX15" fmla="*/ 13948029 w 14107165"/>
              <a:gd name="connsiteY15" fmla="*/ 1691913 h 18703324"/>
              <a:gd name="connsiteX16" fmla="*/ 13940756 w 14107165"/>
              <a:gd name="connsiteY16" fmla="*/ 502943 h 18703324"/>
              <a:gd name="connsiteX17" fmla="*/ 13882712 w 14107165"/>
              <a:gd name="connsiteY17" fmla="*/ 83974 h 18703324"/>
              <a:gd name="connsiteX18" fmla="*/ 11092331 w 14107165"/>
              <a:gd name="connsiteY18" fmla="*/ 73099 h 18703324"/>
              <a:gd name="connsiteX19" fmla="*/ 7160428 w 14107165"/>
              <a:gd name="connsiteY19" fmla="*/ 67228 h 18703324"/>
              <a:gd name="connsiteX20" fmla="*/ 1705712 w 14107165"/>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0290558 w 13851755"/>
              <a:gd name="connsiteY12" fmla="*/ 17613243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502943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2155859 w 13851755"/>
              <a:gd name="connsiteY12" fmla="*/ 17613245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502943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2155859 w 13851755"/>
              <a:gd name="connsiteY12" fmla="*/ 17613245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502943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2956353 w 13851755"/>
              <a:gd name="connsiteY12" fmla="*/ 17637139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502943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2956353 w 13851755"/>
              <a:gd name="connsiteY12" fmla="*/ 17637139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502943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700366"/>
              <a:gd name="connsiteY0" fmla="*/ 0 h 18703324"/>
              <a:gd name="connsiteX1" fmla="*/ 41032 w 13700366"/>
              <a:gd name="connsiteY1" fmla="*/ 6249 h 18703324"/>
              <a:gd name="connsiteX2" fmla="*/ 72557 w 13700366"/>
              <a:gd name="connsiteY2" fmla="*/ 9356805 h 18703324"/>
              <a:gd name="connsiteX3" fmla="*/ 48001 w 13700366"/>
              <a:gd name="connsiteY3" fmla="*/ 12692177 h 18703324"/>
              <a:gd name="connsiteX4" fmla="*/ 41805 w 13700366"/>
              <a:gd name="connsiteY4" fmla="*/ 16397176 h 18703324"/>
              <a:gd name="connsiteX5" fmla="*/ 117346 w 13700366"/>
              <a:gd name="connsiteY5" fmla="*/ 17667454 h 18703324"/>
              <a:gd name="connsiteX6" fmla="*/ 4847470 w 13700366"/>
              <a:gd name="connsiteY6" fmla="*/ 17613612 h 18703324"/>
              <a:gd name="connsiteX7" fmla="*/ 7434963 w 13700366"/>
              <a:gd name="connsiteY7" fmla="*/ 17592884 h 18703324"/>
              <a:gd name="connsiteX8" fmla="*/ 7677921 w 13700366"/>
              <a:gd name="connsiteY8" fmla="*/ 17616602 h 18703324"/>
              <a:gd name="connsiteX9" fmla="*/ 7938806 w 13700366"/>
              <a:gd name="connsiteY9" fmla="*/ 18703324 h 18703324"/>
              <a:gd name="connsiteX10" fmla="*/ 8289595 w 13700366"/>
              <a:gd name="connsiteY10" fmla="*/ 17603760 h 18703324"/>
              <a:gd name="connsiteX11" fmla="*/ 9138213 w 13700366"/>
              <a:gd name="connsiteY11" fmla="*/ 17590337 h 18703324"/>
              <a:gd name="connsiteX12" fmla="*/ 12956353 w 13700366"/>
              <a:gd name="connsiteY12" fmla="*/ 17637139 h 18703324"/>
              <a:gd name="connsiteX13" fmla="*/ 13631542 w 13700366"/>
              <a:gd name="connsiteY13" fmla="*/ 17612135 h 18703324"/>
              <a:gd name="connsiteX14" fmla="*/ 13698641 w 13700366"/>
              <a:gd name="connsiteY14" fmla="*/ 12465444 h 18703324"/>
              <a:gd name="connsiteX15" fmla="*/ 13692619 w 13700366"/>
              <a:gd name="connsiteY15" fmla="*/ 1691913 h 18703324"/>
              <a:gd name="connsiteX16" fmla="*/ 13685346 w 13700366"/>
              <a:gd name="connsiteY16" fmla="*/ 502943 h 18703324"/>
              <a:gd name="connsiteX17" fmla="*/ 13627302 w 13700366"/>
              <a:gd name="connsiteY17" fmla="*/ 83974 h 18703324"/>
              <a:gd name="connsiteX18" fmla="*/ 10836921 w 13700366"/>
              <a:gd name="connsiteY18" fmla="*/ 73099 h 18703324"/>
              <a:gd name="connsiteX19" fmla="*/ 6905018 w 13700366"/>
              <a:gd name="connsiteY19" fmla="*/ 67228 h 18703324"/>
              <a:gd name="connsiteX20" fmla="*/ 1450302 w 13700366"/>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2956353 w 13851755"/>
              <a:gd name="connsiteY12" fmla="*/ 17637139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694089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884495"/>
              <a:gd name="connsiteY0" fmla="*/ 0 h 18703324"/>
              <a:gd name="connsiteX1" fmla="*/ 41032 w 13884495"/>
              <a:gd name="connsiteY1" fmla="*/ 6249 h 18703324"/>
              <a:gd name="connsiteX2" fmla="*/ 72557 w 13884495"/>
              <a:gd name="connsiteY2" fmla="*/ 9356805 h 18703324"/>
              <a:gd name="connsiteX3" fmla="*/ 48001 w 13884495"/>
              <a:gd name="connsiteY3" fmla="*/ 12692177 h 18703324"/>
              <a:gd name="connsiteX4" fmla="*/ 41805 w 13884495"/>
              <a:gd name="connsiteY4" fmla="*/ 16397176 h 18703324"/>
              <a:gd name="connsiteX5" fmla="*/ 117346 w 13884495"/>
              <a:gd name="connsiteY5" fmla="*/ 17667454 h 18703324"/>
              <a:gd name="connsiteX6" fmla="*/ 4847470 w 13884495"/>
              <a:gd name="connsiteY6" fmla="*/ 17613612 h 18703324"/>
              <a:gd name="connsiteX7" fmla="*/ 7434963 w 13884495"/>
              <a:gd name="connsiteY7" fmla="*/ 17592884 h 18703324"/>
              <a:gd name="connsiteX8" fmla="*/ 7677921 w 13884495"/>
              <a:gd name="connsiteY8" fmla="*/ 17616602 h 18703324"/>
              <a:gd name="connsiteX9" fmla="*/ 7938806 w 13884495"/>
              <a:gd name="connsiteY9" fmla="*/ 18703324 h 18703324"/>
              <a:gd name="connsiteX10" fmla="*/ 8289595 w 13884495"/>
              <a:gd name="connsiteY10" fmla="*/ 17603760 h 18703324"/>
              <a:gd name="connsiteX11" fmla="*/ 9138213 w 13884495"/>
              <a:gd name="connsiteY11" fmla="*/ 17590337 h 18703324"/>
              <a:gd name="connsiteX12" fmla="*/ 12956353 w 13884495"/>
              <a:gd name="connsiteY12" fmla="*/ 17637139 h 18703324"/>
              <a:gd name="connsiteX13" fmla="*/ 13631542 w 13884495"/>
              <a:gd name="connsiteY13" fmla="*/ 17612135 h 18703324"/>
              <a:gd name="connsiteX14" fmla="*/ 13698641 w 13884495"/>
              <a:gd name="connsiteY14" fmla="*/ 12465444 h 18703324"/>
              <a:gd name="connsiteX15" fmla="*/ 13692619 w 13884495"/>
              <a:gd name="connsiteY15" fmla="*/ 1691913 h 18703324"/>
              <a:gd name="connsiteX16" fmla="*/ 13685346 w 13884495"/>
              <a:gd name="connsiteY16" fmla="*/ 694089 h 18703324"/>
              <a:gd name="connsiteX17" fmla="*/ 13672612 w 13884495"/>
              <a:gd name="connsiteY17" fmla="*/ 60080 h 18703324"/>
              <a:gd name="connsiteX18" fmla="*/ 10836921 w 13884495"/>
              <a:gd name="connsiteY18" fmla="*/ 73099 h 18703324"/>
              <a:gd name="connsiteX19" fmla="*/ 6905018 w 13884495"/>
              <a:gd name="connsiteY19" fmla="*/ 67228 h 18703324"/>
              <a:gd name="connsiteX20" fmla="*/ 1450302 w 13884495"/>
              <a:gd name="connsiteY20" fmla="*/ 0 h 18703324"/>
              <a:gd name="connsiteX0" fmla="*/ 1450302 w 13703294"/>
              <a:gd name="connsiteY0" fmla="*/ 0 h 18703324"/>
              <a:gd name="connsiteX1" fmla="*/ 41032 w 13703294"/>
              <a:gd name="connsiteY1" fmla="*/ 6249 h 18703324"/>
              <a:gd name="connsiteX2" fmla="*/ 72557 w 13703294"/>
              <a:gd name="connsiteY2" fmla="*/ 9356805 h 18703324"/>
              <a:gd name="connsiteX3" fmla="*/ 48001 w 13703294"/>
              <a:gd name="connsiteY3" fmla="*/ 12692177 h 18703324"/>
              <a:gd name="connsiteX4" fmla="*/ 41805 w 13703294"/>
              <a:gd name="connsiteY4" fmla="*/ 16397176 h 18703324"/>
              <a:gd name="connsiteX5" fmla="*/ 117346 w 13703294"/>
              <a:gd name="connsiteY5" fmla="*/ 17667454 h 18703324"/>
              <a:gd name="connsiteX6" fmla="*/ 4847470 w 13703294"/>
              <a:gd name="connsiteY6" fmla="*/ 17613612 h 18703324"/>
              <a:gd name="connsiteX7" fmla="*/ 7434963 w 13703294"/>
              <a:gd name="connsiteY7" fmla="*/ 17592884 h 18703324"/>
              <a:gd name="connsiteX8" fmla="*/ 7677921 w 13703294"/>
              <a:gd name="connsiteY8" fmla="*/ 17616602 h 18703324"/>
              <a:gd name="connsiteX9" fmla="*/ 7938806 w 13703294"/>
              <a:gd name="connsiteY9" fmla="*/ 18703324 h 18703324"/>
              <a:gd name="connsiteX10" fmla="*/ 8289595 w 13703294"/>
              <a:gd name="connsiteY10" fmla="*/ 17603760 h 18703324"/>
              <a:gd name="connsiteX11" fmla="*/ 9138213 w 13703294"/>
              <a:gd name="connsiteY11" fmla="*/ 17590337 h 18703324"/>
              <a:gd name="connsiteX12" fmla="*/ 12956353 w 13703294"/>
              <a:gd name="connsiteY12" fmla="*/ 17637139 h 18703324"/>
              <a:gd name="connsiteX13" fmla="*/ 13631542 w 13703294"/>
              <a:gd name="connsiteY13" fmla="*/ 17612135 h 18703324"/>
              <a:gd name="connsiteX14" fmla="*/ 13698641 w 13703294"/>
              <a:gd name="connsiteY14" fmla="*/ 12465444 h 18703324"/>
              <a:gd name="connsiteX15" fmla="*/ 13692619 w 13703294"/>
              <a:gd name="connsiteY15" fmla="*/ 1691913 h 18703324"/>
              <a:gd name="connsiteX16" fmla="*/ 13685346 w 13703294"/>
              <a:gd name="connsiteY16" fmla="*/ 694089 h 18703324"/>
              <a:gd name="connsiteX17" fmla="*/ 13672612 w 13703294"/>
              <a:gd name="connsiteY17" fmla="*/ 60080 h 18703324"/>
              <a:gd name="connsiteX18" fmla="*/ 10836921 w 13703294"/>
              <a:gd name="connsiteY18" fmla="*/ 73099 h 18703324"/>
              <a:gd name="connsiteX19" fmla="*/ 6905018 w 13703294"/>
              <a:gd name="connsiteY19" fmla="*/ 67228 h 18703324"/>
              <a:gd name="connsiteX20" fmla="*/ 1450302 w 13703294"/>
              <a:gd name="connsiteY20" fmla="*/ 0 h 18703324"/>
              <a:gd name="connsiteX0" fmla="*/ 1450302 w 13703294"/>
              <a:gd name="connsiteY0" fmla="*/ 123918 h 18827242"/>
              <a:gd name="connsiteX1" fmla="*/ 41032 w 13703294"/>
              <a:gd name="connsiteY1" fmla="*/ 130167 h 18827242"/>
              <a:gd name="connsiteX2" fmla="*/ 72557 w 13703294"/>
              <a:gd name="connsiteY2" fmla="*/ 9480723 h 18827242"/>
              <a:gd name="connsiteX3" fmla="*/ 48001 w 13703294"/>
              <a:gd name="connsiteY3" fmla="*/ 12816095 h 18827242"/>
              <a:gd name="connsiteX4" fmla="*/ 41805 w 13703294"/>
              <a:gd name="connsiteY4" fmla="*/ 16521094 h 18827242"/>
              <a:gd name="connsiteX5" fmla="*/ 117346 w 13703294"/>
              <a:gd name="connsiteY5" fmla="*/ 17791372 h 18827242"/>
              <a:gd name="connsiteX6" fmla="*/ 4847470 w 13703294"/>
              <a:gd name="connsiteY6" fmla="*/ 17737530 h 18827242"/>
              <a:gd name="connsiteX7" fmla="*/ 7434963 w 13703294"/>
              <a:gd name="connsiteY7" fmla="*/ 17716802 h 18827242"/>
              <a:gd name="connsiteX8" fmla="*/ 7677921 w 13703294"/>
              <a:gd name="connsiteY8" fmla="*/ 17740520 h 18827242"/>
              <a:gd name="connsiteX9" fmla="*/ 7938806 w 13703294"/>
              <a:gd name="connsiteY9" fmla="*/ 18827242 h 18827242"/>
              <a:gd name="connsiteX10" fmla="*/ 8289595 w 13703294"/>
              <a:gd name="connsiteY10" fmla="*/ 17727678 h 18827242"/>
              <a:gd name="connsiteX11" fmla="*/ 9138213 w 13703294"/>
              <a:gd name="connsiteY11" fmla="*/ 17714255 h 18827242"/>
              <a:gd name="connsiteX12" fmla="*/ 12956353 w 13703294"/>
              <a:gd name="connsiteY12" fmla="*/ 17761057 h 18827242"/>
              <a:gd name="connsiteX13" fmla="*/ 13631542 w 13703294"/>
              <a:gd name="connsiteY13" fmla="*/ 17736053 h 18827242"/>
              <a:gd name="connsiteX14" fmla="*/ 13698641 w 13703294"/>
              <a:gd name="connsiteY14" fmla="*/ 12589362 h 18827242"/>
              <a:gd name="connsiteX15" fmla="*/ 13692619 w 13703294"/>
              <a:gd name="connsiteY15" fmla="*/ 1815831 h 18827242"/>
              <a:gd name="connsiteX16" fmla="*/ 13685346 w 13703294"/>
              <a:gd name="connsiteY16" fmla="*/ 818007 h 18827242"/>
              <a:gd name="connsiteX17" fmla="*/ 13672612 w 13703294"/>
              <a:gd name="connsiteY17" fmla="*/ 183998 h 18827242"/>
              <a:gd name="connsiteX18" fmla="*/ 10836921 w 13703294"/>
              <a:gd name="connsiteY18" fmla="*/ 197017 h 18827242"/>
              <a:gd name="connsiteX19" fmla="*/ 6912570 w 13703294"/>
              <a:gd name="connsiteY19" fmla="*/ 0 h 18827242"/>
              <a:gd name="connsiteX20" fmla="*/ 1450302 w 13703294"/>
              <a:gd name="connsiteY20" fmla="*/ 123918 h 18827242"/>
              <a:gd name="connsiteX0" fmla="*/ 1462929 w 13715921"/>
              <a:gd name="connsiteY0" fmla="*/ 123918 h 18827242"/>
              <a:gd name="connsiteX1" fmla="*/ 53659 w 13715921"/>
              <a:gd name="connsiteY1" fmla="*/ 130167 h 18827242"/>
              <a:gd name="connsiteX2" fmla="*/ 24770 w 13715921"/>
              <a:gd name="connsiteY2" fmla="*/ 5299392 h 18827242"/>
              <a:gd name="connsiteX3" fmla="*/ 60628 w 13715921"/>
              <a:gd name="connsiteY3" fmla="*/ 12816095 h 18827242"/>
              <a:gd name="connsiteX4" fmla="*/ 54432 w 13715921"/>
              <a:gd name="connsiteY4" fmla="*/ 16521094 h 18827242"/>
              <a:gd name="connsiteX5" fmla="*/ 129973 w 13715921"/>
              <a:gd name="connsiteY5" fmla="*/ 17791372 h 18827242"/>
              <a:gd name="connsiteX6" fmla="*/ 4860097 w 13715921"/>
              <a:gd name="connsiteY6" fmla="*/ 17737530 h 18827242"/>
              <a:gd name="connsiteX7" fmla="*/ 7447590 w 13715921"/>
              <a:gd name="connsiteY7" fmla="*/ 17716802 h 18827242"/>
              <a:gd name="connsiteX8" fmla="*/ 7690548 w 13715921"/>
              <a:gd name="connsiteY8" fmla="*/ 17740520 h 18827242"/>
              <a:gd name="connsiteX9" fmla="*/ 7951433 w 13715921"/>
              <a:gd name="connsiteY9" fmla="*/ 18827242 h 18827242"/>
              <a:gd name="connsiteX10" fmla="*/ 8302222 w 13715921"/>
              <a:gd name="connsiteY10" fmla="*/ 17727678 h 18827242"/>
              <a:gd name="connsiteX11" fmla="*/ 9150840 w 13715921"/>
              <a:gd name="connsiteY11" fmla="*/ 17714255 h 18827242"/>
              <a:gd name="connsiteX12" fmla="*/ 12968980 w 13715921"/>
              <a:gd name="connsiteY12" fmla="*/ 17761057 h 18827242"/>
              <a:gd name="connsiteX13" fmla="*/ 13644169 w 13715921"/>
              <a:gd name="connsiteY13" fmla="*/ 17736053 h 18827242"/>
              <a:gd name="connsiteX14" fmla="*/ 13711268 w 13715921"/>
              <a:gd name="connsiteY14" fmla="*/ 12589362 h 18827242"/>
              <a:gd name="connsiteX15" fmla="*/ 13705246 w 13715921"/>
              <a:gd name="connsiteY15" fmla="*/ 1815831 h 18827242"/>
              <a:gd name="connsiteX16" fmla="*/ 13697973 w 13715921"/>
              <a:gd name="connsiteY16" fmla="*/ 818007 h 18827242"/>
              <a:gd name="connsiteX17" fmla="*/ 13685239 w 13715921"/>
              <a:gd name="connsiteY17" fmla="*/ 183998 h 18827242"/>
              <a:gd name="connsiteX18" fmla="*/ 10849548 w 13715921"/>
              <a:gd name="connsiteY18" fmla="*/ 197017 h 18827242"/>
              <a:gd name="connsiteX19" fmla="*/ 6925197 w 13715921"/>
              <a:gd name="connsiteY19" fmla="*/ 0 h 18827242"/>
              <a:gd name="connsiteX20" fmla="*/ 1462929 w 13715921"/>
              <a:gd name="connsiteY20" fmla="*/ 123918 h 18827242"/>
              <a:gd name="connsiteX0" fmla="*/ 1462929 w 13715921"/>
              <a:gd name="connsiteY0" fmla="*/ 123918 h 18827242"/>
              <a:gd name="connsiteX1" fmla="*/ 53659 w 13715921"/>
              <a:gd name="connsiteY1" fmla="*/ 130167 h 18827242"/>
              <a:gd name="connsiteX2" fmla="*/ 24770 w 13715921"/>
              <a:gd name="connsiteY2" fmla="*/ 5299392 h 18827242"/>
              <a:gd name="connsiteX3" fmla="*/ 60628 w 13715921"/>
              <a:gd name="connsiteY3" fmla="*/ 12816095 h 18827242"/>
              <a:gd name="connsiteX4" fmla="*/ 54432 w 13715921"/>
              <a:gd name="connsiteY4" fmla="*/ 16521094 h 18827242"/>
              <a:gd name="connsiteX5" fmla="*/ 129973 w 13715921"/>
              <a:gd name="connsiteY5" fmla="*/ 17791372 h 18827242"/>
              <a:gd name="connsiteX6" fmla="*/ 4860097 w 13715921"/>
              <a:gd name="connsiteY6" fmla="*/ 17737530 h 18827242"/>
              <a:gd name="connsiteX7" fmla="*/ 7447590 w 13715921"/>
              <a:gd name="connsiteY7" fmla="*/ 17716802 h 18827242"/>
              <a:gd name="connsiteX8" fmla="*/ 7690548 w 13715921"/>
              <a:gd name="connsiteY8" fmla="*/ 17740520 h 18827242"/>
              <a:gd name="connsiteX9" fmla="*/ 7951433 w 13715921"/>
              <a:gd name="connsiteY9" fmla="*/ 18827242 h 18827242"/>
              <a:gd name="connsiteX10" fmla="*/ 8302222 w 13715921"/>
              <a:gd name="connsiteY10" fmla="*/ 17727678 h 18827242"/>
              <a:gd name="connsiteX11" fmla="*/ 9150840 w 13715921"/>
              <a:gd name="connsiteY11" fmla="*/ 17714255 h 18827242"/>
              <a:gd name="connsiteX12" fmla="*/ 12968980 w 13715921"/>
              <a:gd name="connsiteY12" fmla="*/ 17761057 h 18827242"/>
              <a:gd name="connsiteX13" fmla="*/ 13644169 w 13715921"/>
              <a:gd name="connsiteY13" fmla="*/ 17736053 h 18827242"/>
              <a:gd name="connsiteX14" fmla="*/ 13711268 w 13715921"/>
              <a:gd name="connsiteY14" fmla="*/ 12589362 h 18827242"/>
              <a:gd name="connsiteX15" fmla="*/ 13705246 w 13715921"/>
              <a:gd name="connsiteY15" fmla="*/ 1815831 h 18827242"/>
              <a:gd name="connsiteX16" fmla="*/ 13697973 w 13715921"/>
              <a:gd name="connsiteY16" fmla="*/ 818007 h 18827242"/>
              <a:gd name="connsiteX17" fmla="*/ 13685239 w 13715921"/>
              <a:gd name="connsiteY17" fmla="*/ 183998 h 18827242"/>
              <a:gd name="connsiteX18" fmla="*/ 10849548 w 13715921"/>
              <a:gd name="connsiteY18" fmla="*/ 197017 h 18827242"/>
              <a:gd name="connsiteX19" fmla="*/ 6925197 w 13715921"/>
              <a:gd name="connsiteY19" fmla="*/ 0 h 18827242"/>
              <a:gd name="connsiteX20" fmla="*/ 1462929 w 13715921"/>
              <a:gd name="connsiteY20" fmla="*/ 123918 h 18827242"/>
              <a:gd name="connsiteX0" fmla="*/ 1634507 w 13887499"/>
              <a:gd name="connsiteY0" fmla="*/ 123918 h 18827242"/>
              <a:gd name="connsiteX1" fmla="*/ 225237 w 13887499"/>
              <a:gd name="connsiteY1" fmla="*/ 130167 h 18827242"/>
              <a:gd name="connsiteX2" fmla="*/ 0 w 13887499"/>
              <a:gd name="connsiteY2" fmla="*/ 3005632 h 18827242"/>
              <a:gd name="connsiteX3" fmla="*/ 232206 w 13887499"/>
              <a:gd name="connsiteY3" fmla="*/ 12816095 h 18827242"/>
              <a:gd name="connsiteX4" fmla="*/ 226010 w 13887499"/>
              <a:gd name="connsiteY4" fmla="*/ 16521094 h 18827242"/>
              <a:gd name="connsiteX5" fmla="*/ 301551 w 13887499"/>
              <a:gd name="connsiteY5" fmla="*/ 17791372 h 18827242"/>
              <a:gd name="connsiteX6" fmla="*/ 5031675 w 13887499"/>
              <a:gd name="connsiteY6" fmla="*/ 17737530 h 18827242"/>
              <a:gd name="connsiteX7" fmla="*/ 7619168 w 13887499"/>
              <a:gd name="connsiteY7" fmla="*/ 17716802 h 18827242"/>
              <a:gd name="connsiteX8" fmla="*/ 7862126 w 13887499"/>
              <a:gd name="connsiteY8" fmla="*/ 17740520 h 18827242"/>
              <a:gd name="connsiteX9" fmla="*/ 8123011 w 13887499"/>
              <a:gd name="connsiteY9" fmla="*/ 18827242 h 18827242"/>
              <a:gd name="connsiteX10" fmla="*/ 8473800 w 13887499"/>
              <a:gd name="connsiteY10" fmla="*/ 17727678 h 18827242"/>
              <a:gd name="connsiteX11" fmla="*/ 9322418 w 13887499"/>
              <a:gd name="connsiteY11" fmla="*/ 17714255 h 18827242"/>
              <a:gd name="connsiteX12" fmla="*/ 13140558 w 13887499"/>
              <a:gd name="connsiteY12" fmla="*/ 17761057 h 18827242"/>
              <a:gd name="connsiteX13" fmla="*/ 13815747 w 13887499"/>
              <a:gd name="connsiteY13" fmla="*/ 17736053 h 18827242"/>
              <a:gd name="connsiteX14" fmla="*/ 13882846 w 13887499"/>
              <a:gd name="connsiteY14" fmla="*/ 12589362 h 18827242"/>
              <a:gd name="connsiteX15" fmla="*/ 13876824 w 13887499"/>
              <a:gd name="connsiteY15" fmla="*/ 1815831 h 18827242"/>
              <a:gd name="connsiteX16" fmla="*/ 13869551 w 13887499"/>
              <a:gd name="connsiteY16" fmla="*/ 818007 h 18827242"/>
              <a:gd name="connsiteX17" fmla="*/ 13856817 w 13887499"/>
              <a:gd name="connsiteY17" fmla="*/ 183998 h 18827242"/>
              <a:gd name="connsiteX18" fmla="*/ 11021126 w 13887499"/>
              <a:gd name="connsiteY18" fmla="*/ 197017 h 18827242"/>
              <a:gd name="connsiteX19" fmla="*/ 7096775 w 13887499"/>
              <a:gd name="connsiteY19" fmla="*/ 0 h 18827242"/>
              <a:gd name="connsiteX20" fmla="*/ 1634507 w 13887499"/>
              <a:gd name="connsiteY20" fmla="*/ 123918 h 18827242"/>
              <a:gd name="connsiteX0" fmla="*/ 1543884 w 13796876"/>
              <a:gd name="connsiteY0" fmla="*/ 123918 h 18827242"/>
              <a:gd name="connsiteX1" fmla="*/ 134614 w 13796876"/>
              <a:gd name="connsiteY1" fmla="*/ 130167 h 18827242"/>
              <a:gd name="connsiteX2" fmla="*/ 0 w 13796876"/>
              <a:gd name="connsiteY2" fmla="*/ 3005632 h 18827242"/>
              <a:gd name="connsiteX3" fmla="*/ 141583 w 13796876"/>
              <a:gd name="connsiteY3" fmla="*/ 12816095 h 18827242"/>
              <a:gd name="connsiteX4" fmla="*/ 135387 w 13796876"/>
              <a:gd name="connsiteY4" fmla="*/ 16521094 h 18827242"/>
              <a:gd name="connsiteX5" fmla="*/ 210928 w 13796876"/>
              <a:gd name="connsiteY5" fmla="*/ 17791372 h 18827242"/>
              <a:gd name="connsiteX6" fmla="*/ 4941052 w 13796876"/>
              <a:gd name="connsiteY6" fmla="*/ 17737530 h 18827242"/>
              <a:gd name="connsiteX7" fmla="*/ 7528545 w 13796876"/>
              <a:gd name="connsiteY7" fmla="*/ 17716802 h 18827242"/>
              <a:gd name="connsiteX8" fmla="*/ 7771503 w 13796876"/>
              <a:gd name="connsiteY8" fmla="*/ 17740520 h 18827242"/>
              <a:gd name="connsiteX9" fmla="*/ 8032388 w 13796876"/>
              <a:gd name="connsiteY9" fmla="*/ 18827242 h 18827242"/>
              <a:gd name="connsiteX10" fmla="*/ 8383177 w 13796876"/>
              <a:gd name="connsiteY10" fmla="*/ 17727678 h 18827242"/>
              <a:gd name="connsiteX11" fmla="*/ 9231795 w 13796876"/>
              <a:gd name="connsiteY11" fmla="*/ 17714255 h 18827242"/>
              <a:gd name="connsiteX12" fmla="*/ 13049935 w 13796876"/>
              <a:gd name="connsiteY12" fmla="*/ 17761057 h 18827242"/>
              <a:gd name="connsiteX13" fmla="*/ 13725124 w 13796876"/>
              <a:gd name="connsiteY13" fmla="*/ 17736053 h 18827242"/>
              <a:gd name="connsiteX14" fmla="*/ 13792223 w 13796876"/>
              <a:gd name="connsiteY14" fmla="*/ 12589362 h 18827242"/>
              <a:gd name="connsiteX15" fmla="*/ 13786201 w 13796876"/>
              <a:gd name="connsiteY15" fmla="*/ 1815831 h 18827242"/>
              <a:gd name="connsiteX16" fmla="*/ 13778928 w 13796876"/>
              <a:gd name="connsiteY16" fmla="*/ 818007 h 18827242"/>
              <a:gd name="connsiteX17" fmla="*/ 13766194 w 13796876"/>
              <a:gd name="connsiteY17" fmla="*/ 183998 h 18827242"/>
              <a:gd name="connsiteX18" fmla="*/ 10930503 w 13796876"/>
              <a:gd name="connsiteY18" fmla="*/ 197017 h 18827242"/>
              <a:gd name="connsiteX19" fmla="*/ 7006152 w 13796876"/>
              <a:gd name="connsiteY19" fmla="*/ 0 h 18827242"/>
              <a:gd name="connsiteX20" fmla="*/ 1543884 w 13796876"/>
              <a:gd name="connsiteY20" fmla="*/ 123918 h 18827242"/>
              <a:gd name="connsiteX0" fmla="*/ 1543884 w 13796876"/>
              <a:gd name="connsiteY0" fmla="*/ 123918 h 18827242"/>
              <a:gd name="connsiteX1" fmla="*/ 134614 w 13796876"/>
              <a:gd name="connsiteY1" fmla="*/ 130167 h 18827242"/>
              <a:gd name="connsiteX2" fmla="*/ 0 w 13796876"/>
              <a:gd name="connsiteY2" fmla="*/ 2264943 h 18827242"/>
              <a:gd name="connsiteX3" fmla="*/ 141583 w 13796876"/>
              <a:gd name="connsiteY3" fmla="*/ 12816095 h 18827242"/>
              <a:gd name="connsiteX4" fmla="*/ 135387 w 13796876"/>
              <a:gd name="connsiteY4" fmla="*/ 16521094 h 18827242"/>
              <a:gd name="connsiteX5" fmla="*/ 210928 w 13796876"/>
              <a:gd name="connsiteY5" fmla="*/ 17791372 h 18827242"/>
              <a:gd name="connsiteX6" fmla="*/ 4941052 w 13796876"/>
              <a:gd name="connsiteY6" fmla="*/ 17737530 h 18827242"/>
              <a:gd name="connsiteX7" fmla="*/ 7528545 w 13796876"/>
              <a:gd name="connsiteY7" fmla="*/ 17716802 h 18827242"/>
              <a:gd name="connsiteX8" fmla="*/ 7771503 w 13796876"/>
              <a:gd name="connsiteY8" fmla="*/ 17740520 h 18827242"/>
              <a:gd name="connsiteX9" fmla="*/ 8032388 w 13796876"/>
              <a:gd name="connsiteY9" fmla="*/ 18827242 h 18827242"/>
              <a:gd name="connsiteX10" fmla="*/ 8383177 w 13796876"/>
              <a:gd name="connsiteY10" fmla="*/ 17727678 h 18827242"/>
              <a:gd name="connsiteX11" fmla="*/ 9231795 w 13796876"/>
              <a:gd name="connsiteY11" fmla="*/ 17714255 h 18827242"/>
              <a:gd name="connsiteX12" fmla="*/ 13049935 w 13796876"/>
              <a:gd name="connsiteY12" fmla="*/ 17761057 h 18827242"/>
              <a:gd name="connsiteX13" fmla="*/ 13725124 w 13796876"/>
              <a:gd name="connsiteY13" fmla="*/ 17736053 h 18827242"/>
              <a:gd name="connsiteX14" fmla="*/ 13792223 w 13796876"/>
              <a:gd name="connsiteY14" fmla="*/ 12589362 h 18827242"/>
              <a:gd name="connsiteX15" fmla="*/ 13786201 w 13796876"/>
              <a:gd name="connsiteY15" fmla="*/ 1815831 h 18827242"/>
              <a:gd name="connsiteX16" fmla="*/ 13778928 w 13796876"/>
              <a:gd name="connsiteY16" fmla="*/ 818007 h 18827242"/>
              <a:gd name="connsiteX17" fmla="*/ 13766194 w 13796876"/>
              <a:gd name="connsiteY17" fmla="*/ 183998 h 18827242"/>
              <a:gd name="connsiteX18" fmla="*/ 10930503 w 13796876"/>
              <a:gd name="connsiteY18" fmla="*/ 197017 h 18827242"/>
              <a:gd name="connsiteX19" fmla="*/ 7006152 w 13796876"/>
              <a:gd name="connsiteY19" fmla="*/ 0 h 18827242"/>
              <a:gd name="connsiteX20" fmla="*/ 1543884 w 13796876"/>
              <a:gd name="connsiteY20" fmla="*/ 123918 h 18827242"/>
              <a:gd name="connsiteX0" fmla="*/ 1506125 w 13759117"/>
              <a:gd name="connsiteY0" fmla="*/ 123918 h 18827242"/>
              <a:gd name="connsiteX1" fmla="*/ 96855 w 13759117"/>
              <a:gd name="connsiteY1" fmla="*/ 130167 h 18827242"/>
              <a:gd name="connsiteX2" fmla="*/ 0 w 13759117"/>
              <a:gd name="connsiteY2" fmla="*/ 2217156 h 18827242"/>
              <a:gd name="connsiteX3" fmla="*/ 103824 w 13759117"/>
              <a:gd name="connsiteY3" fmla="*/ 12816095 h 18827242"/>
              <a:gd name="connsiteX4" fmla="*/ 97628 w 13759117"/>
              <a:gd name="connsiteY4" fmla="*/ 16521094 h 18827242"/>
              <a:gd name="connsiteX5" fmla="*/ 173169 w 13759117"/>
              <a:gd name="connsiteY5" fmla="*/ 17791372 h 18827242"/>
              <a:gd name="connsiteX6" fmla="*/ 4903293 w 13759117"/>
              <a:gd name="connsiteY6" fmla="*/ 17737530 h 18827242"/>
              <a:gd name="connsiteX7" fmla="*/ 7490786 w 13759117"/>
              <a:gd name="connsiteY7" fmla="*/ 17716802 h 18827242"/>
              <a:gd name="connsiteX8" fmla="*/ 7733744 w 13759117"/>
              <a:gd name="connsiteY8" fmla="*/ 17740520 h 18827242"/>
              <a:gd name="connsiteX9" fmla="*/ 7994629 w 13759117"/>
              <a:gd name="connsiteY9" fmla="*/ 18827242 h 18827242"/>
              <a:gd name="connsiteX10" fmla="*/ 8345418 w 13759117"/>
              <a:gd name="connsiteY10" fmla="*/ 17727678 h 18827242"/>
              <a:gd name="connsiteX11" fmla="*/ 9194036 w 13759117"/>
              <a:gd name="connsiteY11" fmla="*/ 17714255 h 18827242"/>
              <a:gd name="connsiteX12" fmla="*/ 13012176 w 13759117"/>
              <a:gd name="connsiteY12" fmla="*/ 17761057 h 18827242"/>
              <a:gd name="connsiteX13" fmla="*/ 13687365 w 13759117"/>
              <a:gd name="connsiteY13" fmla="*/ 17736053 h 18827242"/>
              <a:gd name="connsiteX14" fmla="*/ 13754464 w 13759117"/>
              <a:gd name="connsiteY14" fmla="*/ 12589362 h 18827242"/>
              <a:gd name="connsiteX15" fmla="*/ 13748442 w 13759117"/>
              <a:gd name="connsiteY15" fmla="*/ 1815831 h 18827242"/>
              <a:gd name="connsiteX16" fmla="*/ 13741169 w 13759117"/>
              <a:gd name="connsiteY16" fmla="*/ 818007 h 18827242"/>
              <a:gd name="connsiteX17" fmla="*/ 13728435 w 13759117"/>
              <a:gd name="connsiteY17" fmla="*/ 183998 h 18827242"/>
              <a:gd name="connsiteX18" fmla="*/ 10892744 w 13759117"/>
              <a:gd name="connsiteY18" fmla="*/ 197017 h 18827242"/>
              <a:gd name="connsiteX19" fmla="*/ 6968393 w 13759117"/>
              <a:gd name="connsiteY19" fmla="*/ 0 h 18827242"/>
              <a:gd name="connsiteX20" fmla="*/ 1506125 w 13759117"/>
              <a:gd name="connsiteY20" fmla="*/ 123918 h 18827242"/>
              <a:gd name="connsiteX0" fmla="*/ 1475995 w 13728987"/>
              <a:gd name="connsiteY0" fmla="*/ 123918 h 18827242"/>
              <a:gd name="connsiteX1" fmla="*/ 66725 w 13728987"/>
              <a:gd name="connsiteY1" fmla="*/ 130167 h 18827242"/>
              <a:gd name="connsiteX2" fmla="*/ 77 w 13728987"/>
              <a:gd name="connsiteY2" fmla="*/ 1715395 h 18827242"/>
              <a:gd name="connsiteX3" fmla="*/ 73694 w 13728987"/>
              <a:gd name="connsiteY3" fmla="*/ 12816095 h 18827242"/>
              <a:gd name="connsiteX4" fmla="*/ 67498 w 13728987"/>
              <a:gd name="connsiteY4" fmla="*/ 16521094 h 18827242"/>
              <a:gd name="connsiteX5" fmla="*/ 143039 w 13728987"/>
              <a:gd name="connsiteY5" fmla="*/ 17791372 h 18827242"/>
              <a:gd name="connsiteX6" fmla="*/ 4873163 w 13728987"/>
              <a:gd name="connsiteY6" fmla="*/ 17737530 h 18827242"/>
              <a:gd name="connsiteX7" fmla="*/ 7460656 w 13728987"/>
              <a:gd name="connsiteY7" fmla="*/ 17716802 h 18827242"/>
              <a:gd name="connsiteX8" fmla="*/ 7703614 w 13728987"/>
              <a:gd name="connsiteY8" fmla="*/ 17740520 h 18827242"/>
              <a:gd name="connsiteX9" fmla="*/ 7964499 w 13728987"/>
              <a:gd name="connsiteY9" fmla="*/ 18827242 h 18827242"/>
              <a:gd name="connsiteX10" fmla="*/ 8315288 w 13728987"/>
              <a:gd name="connsiteY10" fmla="*/ 17727678 h 18827242"/>
              <a:gd name="connsiteX11" fmla="*/ 9163906 w 13728987"/>
              <a:gd name="connsiteY11" fmla="*/ 17714255 h 18827242"/>
              <a:gd name="connsiteX12" fmla="*/ 12982046 w 13728987"/>
              <a:gd name="connsiteY12" fmla="*/ 17761057 h 18827242"/>
              <a:gd name="connsiteX13" fmla="*/ 13657235 w 13728987"/>
              <a:gd name="connsiteY13" fmla="*/ 17736053 h 18827242"/>
              <a:gd name="connsiteX14" fmla="*/ 13724334 w 13728987"/>
              <a:gd name="connsiteY14" fmla="*/ 12589362 h 18827242"/>
              <a:gd name="connsiteX15" fmla="*/ 13718312 w 13728987"/>
              <a:gd name="connsiteY15" fmla="*/ 1815831 h 18827242"/>
              <a:gd name="connsiteX16" fmla="*/ 13711039 w 13728987"/>
              <a:gd name="connsiteY16" fmla="*/ 818007 h 18827242"/>
              <a:gd name="connsiteX17" fmla="*/ 13698305 w 13728987"/>
              <a:gd name="connsiteY17" fmla="*/ 183998 h 18827242"/>
              <a:gd name="connsiteX18" fmla="*/ 10862614 w 13728987"/>
              <a:gd name="connsiteY18" fmla="*/ 197017 h 18827242"/>
              <a:gd name="connsiteX19" fmla="*/ 6938263 w 13728987"/>
              <a:gd name="connsiteY19" fmla="*/ 0 h 18827242"/>
              <a:gd name="connsiteX20" fmla="*/ 1475995 w 13728987"/>
              <a:gd name="connsiteY20" fmla="*/ 123918 h 18827242"/>
              <a:gd name="connsiteX0" fmla="*/ 1475995 w 13728987"/>
              <a:gd name="connsiteY0" fmla="*/ 123918 h 18827242"/>
              <a:gd name="connsiteX1" fmla="*/ 66725 w 13728987"/>
              <a:gd name="connsiteY1" fmla="*/ 130167 h 18827242"/>
              <a:gd name="connsiteX2" fmla="*/ 77 w 13728987"/>
              <a:gd name="connsiteY2" fmla="*/ 1715395 h 18827242"/>
              <a:gd name="connsiteX3" fmla="*/ 43487 w 13728987"/>
              <a:gd name="connsiteY3" fmla="*/ 12911667 h 18827242"/>
              <a:gd name="connsiteX4" fmla="*/ 67498 w 13728987"/>
              <a:gd name="connsiteY4" fmla="*/ 16521094 h 18827242"/>
              <a:gd name="connsiteX5" fmla="*/ 143039 w 13728987"/>
              <a:gd name="connsiteY5" fmla="*/ 17791372 h 18827242"/>
              <a:gd name="connsiteX6" fmla="*/ 4873163 w 13728987"/>
              <a:gd name="connsiteY6" fmla="*/ 17737530 h 18827242"/>
              <a:gd name="connsiteX7" fmla="*/ 7460656 w 13728987"/>
              <a:gd name="connsiteY7" fmla="*/ 17716802 h 18827242"/>
              <a:gd name="connsiteX8" fmla="*/ 7703614 w 13728987"/>
              <a:gd name="connsiteY8" fmla="*/ 17740520 h 18827242"/>
              <a:gd name="connsiteX9" fmla="*/ 7964499 w 13728987"/>
              <a:gd name="connsiteY9" fmla="*/ 18827242 h 18827242"/>
              <a:gd name="connsiteX10" fmla="*/ 8315288 w 13728987"/>
              <a:gd name="connsiteY10" fmla="*/ 17727678 h 18827242"/>
              <a:gd name="connsiteX11" fmla="*/ 9163906 w 13728987"/>
              <a:gd name="connsiteY11" fmla="*/ 17714255 h 18827242"/>
              <a:gd name="connsiteX12" fmla="*/ 12982046 w 13728987"/>
              <a:gd name="connsiteY12" fmla="*/ 17761057 h 18827242"/>
              <a:gd name="connsiteX13" fmla="*/ 13657235 w 13728987"/>
              <a:gd name="connsiteY13" fmla="*/ 17736053 h 18827242"/>
              <a:gd name="connsiteX14" fmla="*/ 13724334 w 13728987"/>
              <a:gd name="connsiteY14" fmla="*/ 12589362 h 18827242"/>
              <a:gd name="connsiteX15" fmla="*/ 13718312 w 13728987"/>
              <a:gd name="connsiteY15" fmla="*/ 1815831 h 18827242"/>
              <a:gd name="connsiteX16" fmla="*/ 13711039 w 13728987"/>
              <a:gd name="connsiteY16" fmla="*/ 818007 h 18827242"/>
              <a:gd name="connsiteX17" fmla="*/ 13698305 w 13728987"/>
              <a:gd name="connsiteY17" fmla="*/ 183998 h 18827242"/>
              <a:gd name="connsiteX18" fmla="*/ 10862614 w 13728987"/>
              <a:gd name="connsiteY18" fmla="*/ 197017 h 18827242"/>
              <a:gd name="connsiteX19" fmla="*/ 6938263 w 13728987"/>
              <a:gd name="connsiteY19" fmla="*/ 0 h 18827242"/>
              <a:gd name="connsiteX20" fmla="*/ 1475995 w 13728987"/>
              <a:gd name="connsiteY20" fmla="*/ 123918 h 18827242"/>
              <a:gd name="connsiteX0" fmla="*/ 1713939 w 13966931"/>
              <a:gd name="connsiteY0" fmla="*/ 123918 h 18827242"/>
              <a:gd name="connsiteX1" fmla="*/ 304669 w 13966931"/>
              <a:gd name="connsiteY1" fmla="*/ 130167 h 18827242"/>
              <a:gd name="connsiteX2" fmla="*/ 238021 w 13966931"/>
              <a:gd name="connsiteY2" fmla="*/ 1715395 h 18827242"/>
              <a:gd name="connsiteX3" fmla="*/ 281431 w 13966931"/>
              <a:gd name="connsiteY3" fmla="*/ 12911667 h 18827242"/>
              <a:gd name="connsiteX4" fmla="*/ 282787 w 13966931"/>
              <a:gd name="connsiteY4" fmla="*/ 16664453 h 18827242"/>
              <a:gd name="connsiteX5" fmla="*/ 380983 w 13966931"/>
              <a:gd name="connsiteY5" fmla="*/ 17791372 h 18827242"/>
              <a:gd name="connsiteX6" fmla="*/ 5111107 w 13966931"/>
              <a:gd name="connsiteY6" fmla="*/ 17737530 h 18827242"/>
              <a:gd name="connsiteX7" fmla="*/ 7698600 w 13966931"/>
              <a:gd name="connsiteY7" fmla="*/ 17716802 h 18827242"/>
              <a:gd name="connsiteX8" fmla="*/ 7941558 w 13966931"/>
              <a:gd name="connsiteY8" fmla="*/ 17740520 h 18827242"/>
              <a:gd name="connsiteX9" fmla="*/ 8202443 w 13966931"/>
              <a:gd name="connsiteY9" fmla="*/ 18827242 h 18827242"/>
              <a:gd name="connsiteX10" fmla="*/ 8553232 w 13966931"/>
              <a:gd name="connsiteY10" fmla="*/ 17727678 h 18827242"/>
              <a:gd name="connsiteX11" fmla="*/ 9401850 w 13966931"/>
              <a:gd name="connsiteY11" fmla="*/ 17714255 h 18827242"/>
              <a:gd name="connsiteX12" fmla="*/ 13219990 w 13966931"/>
              <a:gd name="connsiteY12" fmla="*/ 17761057 h 18827242"/>
              <a:gd name="connsiteX13" fmla="*/ 13895179 w 13966931"/>
              <a:gd name="connsiteY13" fmla="*/ 17736053 h 18827242"/>
              <a:gd name="connsiteX14" fmla="*/ 13962278 w 13966931"/>
              <a:gd name="connsiteY14" fmla="*/ 12589362 h 18827242"/>
              <a:gd name="connsiteX15" fmla="*/ 13956256 w 13966931"/>
              <a:gd name="connsiteY15" fmla="*/ 1815831 h 18827242"/>
              <a:gd name="connsiteX16" fmla="*/ 13948983 w 13966931"/>
              <a:gd name="connsiteY16" fmla="*/ 818007 h 18827242"/>
              <a:gd name="connsiteX17" fmla="*/ 13936249 w 13966931"/>
              <a:gd name="connsiteY17" fmla="*/ 183998 h 18827242"/>
              <a:gd name="connsiteX18" fmla="*/ 11100558 w 13966931"/>
              <a:gd name="connsiteY18" fmla="*/ 197017 h 18827242"/>
              <a:gd name="connsiteX19" fmla="*/ 7176207 w 13966931"/>
              <a:gd name="connsiteY19" fmla="*/ 0 h 18827242"/>
              <a:gd name="connsiteX20" fmla="*/ 1713939 w 13966931"/>
              <a:gd name="connsiteY20" fmla="*/ 123918 h 18827242"/>
              <a:gd name="connsiteX0" fmla="*/ 1790866 w 14043858"/>
              <a:gd name="connsiteY0" fmla="*/ 123918 h 18827242"/>
              <a:gd name="connsiteX1" fmla="*/ 381596 w 14043858"/>
              <a:gd name="connsiteY1" fmla="*/ 130167 h 18827242"/>
              <a:gd name="connsiteX2" fmla="*/ 314948 w 14043858"/>
              <a:gd name="connsiteY2" fmla="*/ 1715395 h 18827242"/>
              <a:gd name="connsiteX3" fmla="*/ 358358 w 14043858"/>
              <a:gd name="connsiteY3" fmla="*/ 12911667 h 18827242"/>
              <a:gd name="connsiteX4" fmla="*/ 359714 w 14043858"/>
              <a:gd name="connsiteY4" fmla="*/ 16664453 h 18827242"/>
              <a:gd name="connsiteX5" fmla="*/ 352184 w 14043858"/>
              <a:gd name="connsiteY5" fmla="*/ 17767479 h 18827242"/>
              <a:gd name="connsiteX6" fmla="*/ 5188034 w 14043858"/>
              <a:gd name="connsiteY6" fmla="*/ 17737530 h 18827242"/>
              <a:gd name="connsiteX7" fmla="*/ 7775527 w 14043858"/>
              <a:gd name="connsiteY7" fmla="*/ 17716802 h 18827242"/>
              <a:gd name="connsiteX8" fmla="*/ 8018485 w 14043858"/>
              <a:gd name="connsiteY8" fmla="*/ 17740520 h 18827242"/>
              <a:gd name="connsiteX9" fmla="*/ 8279370 w 14043858"/>
              <a:gd name="connsiteY9" fmla="*/ 18827242 h 18827242"/>
              <a:gd name="connsiteX10" fmla="*/ 8630159 w 14043858"/>
              <a:gd name="connsiteY10" fmla="*/ 17727678 h 18827242"/>
              <a:gd name="connsiteX11" fmla="*/ 9478777 w 14043858"/>
              <a:gd name="connsiteY11" fmla="*/ 17714255 h 18827242"/>
              <a:gd name="connsiteX12" fmla="*/ 13296917 w 14043858"/>
              <a:gd name="connsiteY12" fmla="*/ 17761057 h 18827242"/>
              <a:gd name="connsiteX13" fmla="*/ 13972106 w 14043858"/>
              <a:gd name="connsiteY13" fmla="*/ 17736053 h 18827242"/>
              <a:gd name="connsiteX14" fmla="*/ 14039205 w 14043858"/>
              <a:gd name="connsiteY14" fmla="*/ 12589362 h 18827242"/>
              <a:gd name="connsiteX15" fmla="*/ 14033183 w 14043858"/>
              <a:gd name="connsiteY15" fmla="*/ 1815831 h 18827242"/>
              <a:gd name="connsiteX16" fmla="*/ 14025910 w 14043858"/>
              <a:gd name="connsiteY16" fmla="*/ 818007 h 18827242"/>
              <a:gd name="connsiteX17" fmla="*/ 14013176 w 14043858"/>
              <a:gd name="connsiteY17" fmla="*/ 183998 h 18827242"/>
              <a:gd name="connsiteX18" fmla="*/ 11177485 w 14043858"/>
              <a:gd name="connsiteY18" fmla="*/ 197017 h 18827242"/>
              <a:gd name="connsiteX19" fmla="*/ 7253134 w 14043858"/>
              <a:gd name="connsiteY19" fmla="*/ 0 h 18827242"/>
              <a:gd name="connsiteX20" fmla="*/ 1790866 w 14043858"/>
              <a:gd name="connsiteY20" fmla="*/ 123918 h 18827242"/>
              <a:gd name="connsiteX0" fmla="*/ 1475995 w 13728987"/>
              <a:gd name="connsiteY0" fmla="*/ 123918 h 18827242"/>
              <a:gd name="connsiteX1" fmla="*/ 66725 w 13728987"/>
              <a:gd name="connsiteY1" fmla="*/ 130167 h 18827242"/>
              <a:gd name="connsiteX2" fmla="*/ 77 w 13728987"/>
              <a:gd name="connsiteY2" fmla="*/ 1715395 h 18827242"/>
              <a:gd name="connsiteX3" fmla="*/ 43487 w 13728987"/>
              <a:gd name="connsiteY3" fmla="*/ 12911667 h 18827242"/>
              <a:gd name="connsiteX4" fmla="*/ 44843 w 13728987"/>
              <a:gd name="connsiteY4" fmla="*/ 16664453 h 18827242"/>
              <a:gd name="connsiteX5" fmla="*/ 37313 w 13728987"/>
              <a:gd name="connsiteY5" fmla="*/ 17767479 h 18827242"/>
              <a:gd name="connsiteX6" fmla="*/ 4873163 w 13728987"/>
              <a:gd name="connsiteY6" fmla="*/ 17737530 h 18827242"/>
              <a:gd name="connsiteX7" fmla="*/ 7460656 w 13728987"/>
              <a:gd name="connsiteY7" fmla="*/ 17716802 h 18827242"/>
              <a:gd name="connsiteX8" fmla="*/ 7703614 w 13728987"/>
              <a:gd name="connsiteY8" fmla="*/ 17740520 h 18827242"/>
              <a:gd name="connsiteX9" fmla="*/ 7964499 w 13728987"/>
              <a:gd name="connsiteY9" fmla="*/ 18827242 h 18827242"/>
              <a:gd name="connsiteX10" fmla="*/ 8315288 w 13728987"/>
              <a:gd name="connsiteY10" fmla="*/ 17727678 h 18827242"/>
              <a:gd name="connsiteX11" fmla="*/ 9163906 w 13728987"/>
              <a:gd name="connsiteY11" fmla="*/ 17714255 h 18827242"/>
              <a:gd name="connsiteX12" fmla="*/ 12982046 w 13728987"/>
              <a:gd name="connsiteY12" fmla="*/ 17761057 h 18827242"/>
              <a:gd name="connsiteX13" fmla="*/ 13657235 w 13728987"/>
              <a:gd name="connsiteY13" fmla="*/ 17736053 h 18827242"/>
              <a:gd name="connsiteX14" fmla="*/ 13724334 w 13728987"/>
              <a:gd name="connsiteY14" fmla="*/ 12589362 h 18827242"/>
              <a:gd name="connsiteX15" fmla="*/ 13718312 w 13728987"/>
              <a:gd name="connsiteY15" fmla="*/ 1815831 h 18827242"/>
              <a:gd name="connsiteX16" fmla="*/ 13711039 w 13728987"/>
              <a:gd name="connsiteY16" fmla="*/ 818007 h 18827242"/>
              <a:gd name="connsiteX17" fmla="*/ 13698305 w 13728987"/>
              <a:gd name="connsiteY17" fmla="*/ 183998 h 18827242"/>
              <a:gd name="connsiteX18" fmla="*/ 10862614 w 13728987"/>
              <a:gd name="connsiteY18" fmla="*/ 197017 h 18827242"/>
              <a:gd name="connsiteX19" fmla="*/ 6938263 w 13728987"/>
              <a:gd name="connsiteY19" fmla="*/ 0 h 18827242"/>
              <a:gd name="connsiteX20" fmla="*/ 1475995 w 13728987"/>
              <a:gd name="connsiteY20" fmla="*/ 123918 h 18827242"/>
              <a:gd name="connsiteX0" fmla="*/ 1475995 w 13728987"/>
              <a:gd name="connsiteY0" fmla="*/ 123918 h 18827242"/>
              <a:gd name="connsiteX1" fmla="*/ 66725 w 13728987"/>
              <a:gd name="connsiteY1" fmla="*/ 130167 h 18827242"/>
              <a:gd name="connsiteX2" fmla="*/ 77 w 13728987"/>
              <a:gd name="connsiteY2" fmla="*/ 1715395 h 18827242"/>
              <a:gd name="connsiteX3" fmla="*/ 43487 w 13728987"/>
              <a:gd name="connsiteY3" fmla="*/ 12911667 h 18827242"/>
              <a:gd name="connsiteX4" fmla="*/ 44843 w 13728987"/>
              <a:gd name="connsiteY4" fmla="*/ 16664453 h 18827242"/>
              <a:gd name="connsiteX5" fmla="*/ 82623 w 13728987"/>
              <a:gd name="connsiteY5" fmla="*/ 17767479 h 18827242"/>
              <a:gd name="connsiteX6" fmla="*/ 4873163 w 13728987"/>
              <a:gd name="connsiteY6" fmla="*/ 17737530 h 18827242"/>
              <a:gd name="connsiteX7" fmla="*/ 7460656 w 13728987"/>
              <a:gd name="connsiteY7" fmla="*/ 17716802 h 18827242"/>
              <a:gd name="connsiteX8" fmla="*/ 7703614 w 13728987"/>
              <a:gd name="connsiteY8" fmla="*/ 17740520 h 18827242"/>
              <a:gd name="connsiteX9" fmla="*/ 7964499 w 13728987"/>
              <a:gd name="connsiteY9" fmla="*/ 18827242 h 18827242"/>
              <a:gd name="connsiteX10" fmla="*/ 8315288 w 13728987"/>
              <a:gd name="connsiteY10" fmla="*/ 17727678 h 18827242"/>
              <a:gd name="connsiteX11" fmla="*/ 9163906 w 13728987"/>
              <a:gd name="connsiteY11" fmla="*/ 17714255 h 18827242"/>
              <a:gd name="connsiteX12" fmla="*/ 12982046 w 13728987"/>
              <a:gd name="connsiteY12" fmla="*/ 17761057 h 18827242"/>
              <a:gd name="connsiteX13" fmla="*/ 13657235 w 13728987"/>
              <a:gd name="connsiteY13" fmla="*/ 17736053 h 18827242"/>
              <a:gd name="connsiteX14" fmla="*/ 13724334 w 13728987"/>
              <a:gd name="connsiteY14" fmla="*/ 12589362 h 18827242"/>
              <a:gd name="connsiteX15" fmla="*/ 13718312 w 13728987"/>
              <a:gd name="connsiteY15" fmla="*/ 1815831 h 18827242"/>
              <a:gd name="connsiteX16" fmla="*/ 13711039 w 13728987"/>
              <a:gd name="connsiteY16" fmla="*/ 818007 h 18827242"/>
              <a:gd name="connsiteX17" fmla="*/ 13698305 w 13728987"/>
              <a:gd name="connsiteY17" fmla="*/ 183998 h 18827242"/>
              <a:gd name="connsiteX18" fmla="*/ 10862614 w 13728987"/>
              <a:gd name="connsiteY18" fmla="*/ 197017 h 18827242"/>
              <a:gd name="connsiteX19" fmla="*/ 6938263 w 13728987"/>
              <a:gd name="connsiteY19" fmla="*/ 0 h 18827242"/>
              <a:gd name="connsiteX20" fmla="*/ 1475995 w 13728987"/>
              <a:gd name="connsiteY20" fmla="*/ 123918 h 1882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728987" h="18827242">
                <a:moveTo>
                  <a:pt x="1475995" y="123918"/>
                </a:moveTo>
                <a:lnTo>
                  <a:pt x="66725" y="130167"/>
                </a:lnTo>
                <a:cubicBezTo>
                  <a:pt x="-52497" y="136800"/>
                  <a:pt x="30958" y="1668443"/>
                  <a:pt x="77" y="1715395"/>
                </a:cubicBezTo>
                <a:cubicBezTo>
                  <a:pt x="12030" y="2787368"/>
                  <a:pt x="31534" y="10406099"/>
                  <a:pt x="43487" y="12911667"/>
                </a:cubicBezTo>
                <a:cubicBezTo>
                  <a:pt x="51396" y="13716648"/>
                  <a:pt x="25934" y="15824926"/>
                  <a:pt x="44843" y="16664453"/>
                </a:cubicBezTo>
                <a:cubicBezTo>
                  <a:pt x="60986" y="17348981"/>
                  <a:pt x="14206" y="17755888"/>
                  <a:pt x="82623" y="17767479"/>
                </a:cubicBezTo>
                <a:cubicBezTo>
                  <a:pt x="895396" y="17905176"/>
                  <a:pt x="3258562" y="17768490"/>
                  <a:pt x="4873163" y="17737530"/>
                </a:cubicBezTo>
                <a:lnTo>
                  <a:pt x="7460656" y="17716802"/>
                </a:lnTo>
                <a:cubicBezTo>
                  <a:pt x="7516103" y="17716329"/>
                  <a:pt x="7679687" y="17679213"/>
                  <a:pt x="7703614" y="17740520"/>
                </a:cubicBezTo>
                <a:cubicBezTo>
                  <a:pt x="7777504" y="17929845"/>
                  <a:pt x="7924540" y="18683015"/>
                  <a:pt x="7964499" y="18827242"/>
                </a:cubicBezTo>
                <a:cubicBezTo>
                  <a:pt x="8011490" y="18716320"/>
                  <a:pt x="8136116" y="18053443"/>
                  <a:pt x="8315288" y="17727678"/>
                </a:cubicBezTo>
                <a:cubicBezTo>
                  <a:pt x="8402277" y="17724938"/>
                  <a:pt x="8802694" y="17721170"/>
                  <a:pt x="9163906" y="17714255"/>
                </a:cubicBezTo>
                <a:lnTo>
                  <a:pt x="12982046" y="17761057"/>
                </a:lnTo>
                <a:cubicBezTo>
                  <a:pt x="13526076" y="17823070"/>
                  <a:pt x="13455159" y="17756054"/>
                  <a:pt x="13657235" y="17736053"/>
                </a:cubicBezTo>
                <a:cubicBezTo>
                  <a:pt x="13695678" y="17530533"/>
                  <a:pt x="13710990" y="14374663"/>
                  <a:pt x="13724334" y="12589362"/>
                </a:cubicBezTo>
                <a:cubicBezTo>
                  <a:pt x="13713904" y="9859776"/>
                  <a:pt x="13727777" y="3780329"/>
                  <a:pt x="13718312" y="1815831"/>
                </a:cubicBezTo>
                <a:cubicBezTo>
                  <a:pt x="13718521" y="-177919"/>
                  <a:pt x="13721925" y="1085997"/>
                  <a:pt x="13711039" y="818007"/>
                </a:cubicBezTo>
                <a:cubicBezTo>
                  <a:pt x="13700153" y="550017"/>
                  <a:pt x="13765243" y="191924"/>
                  <a:pt x="13698305" y="183998"/>
                </a:cubicBezTo>
                <a:cubicBezTo>
                  <a:pt x="13215788" y="126864"/>
                  <a:pt x="11989288" y="227683"/>
                  <a:pt x="10862614" y="197017"/>
                </a:cubicBezTo>
                <a:cubicBezTo>
                  <a:pt x="9735940" y="166351"/>
                  <a:pt x="8246380" y="65672"/>
                  <a:pt x="6938263" y="0"/>
                </a:cubicBezTo>
                <a:lnTo>
                  <a:pt x="1475995" y="123918"/>
                </a:lnTo>
                <a:close/>
              </a:path>
            </a:pathLst>
          </a:custGeom>
          <a:solidFill>
            <a:schemeClr val="bg1"/>
          </a:solidFill>
          <a:ln w="19050"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FDF0A576-7F35-49A7-97B1-027F4C037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6343" y="290100"/>
            <a:ext cx="11426356" cy="4871247"/>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10007288 w 11603130"/>
              <a:gd name="connsiteY15" fmla="*/ 5914499 h 6362961"/>
              <a:gd name="connsiteX16" fmla="*/ 10927227 w 11603130"/>
              <a:gd name="connsiteY16" fmla="*/ 5922366 h 6362961"/>
              <a:gd name="connsiteX17" fmla="*/ 11562333 w 11603130"/>
              <a:gd name="connsiteY17" fmla="*/ 5906085 h 6362961"/>
              <a:gd name="connsiteX18" fmla="*/ 11571244 w 11603130"/>
              <a:gd name="connsiteY18" fmla="*/ 2621674 h 6362961"/>
              <a:gd name="connsiteX19" fmla="*/ 11561892 w 11603130"/>
              <a:gd name="connsiteY19" fmla="*/ 176313 h 6362961"/>
              <a:gd name="connsiteX20" fmla="*/ 11289537 w 11603130"/>
              <a:gd name="connsiteY20" fmla="*/ 107615 h 6362961"/>
              <a:gd name="connsiteX21" fmla="*/ 10689999 w 11603130"/>
              <a:gd name="connsiteY21" fmla="*/ 70591 h 6362961"/>
              <a:gd name="connsiteX22" fmla="*/ 7599878 w 11603130"/>
              <a:gd name="connsiteY22" fmla="*/ 75910 h 6362961"/>
              <a:gd name="connsiteX23" fmla="*/ 1892744 w 11603130"/>
              <a:gd name="connsiteY23" fmla="*/ 0 h 6362961"/>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143603 w 11603130"/>
              <a:gd name="connsiteY9" fmla="*/ 5913030 h 6472442"/>
              <a:gd name="connsiteX10" fmla="*/ 8168400 w 11603130"/>
              <a:gd name="connsiteY10" fmla="*/ 5914173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143603 w 11603130"/>
              <a:gd name="connsiteY9" fmla="*/ 5913030 h 6472442"/>
              <a:gd name="connsiteX10" fmla="*/ 8168401 w 11603130"/>
              <a:gd name="connsiteY10" fmla="*/ 5646549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168401 w 11603130"/>
              <a:gd name="connsiteY10" fmla="*/ 5646549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4 w 11603130"/>
              <a:gd name="connsiteY17" fmla="*/ 5918251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4 w 11603130"/>
              <a:gd name="connsiteY17" fmla="*/ 5918251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294199 w 11603130"/>
              <a:gd name="connsiteY9" fmla="*/ 5913031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071632 w 11603130"/>
              <a:gd name="connsiteY9" fmla="*/ 5902007 h 6472442"/>
              <a:gd name="connsiteX10" fmla="*/ 8334742 w 11603130"/>
              <a:gd name="connsiteY10" fmla="*/ 5912754 h 6472442"/>
              <a:gd name="connsiteX11" fmla="*/ 8300328 w 11603130"/>
              <a:gd name="connsiteY11" fmla="*/ 6472442 h 6472442"/>
              <a:gd name="connsiteX12" fmla="*/ 8951337 w 11603130"/>
              <a:gd name="connsiteY12" fmla="*/ 5912879 h 6472442"/>
              <a:gd name="connsiteX13" fmla="*/ 9774882 w 11603130"/>
              <a:gd name="connsiteY13" fmla="*/ 5899460 h 6472442"/>
              <a:gd name="connsiteX14" fmla="*/ 10927227 w 11603130"/>
              <a:gd name="connsiteY14" fmla="*/ 5922366 h 6472442"/>
              <a:gd name="connsiteX15" fmla="*/ 11562334 w 11603130"/>
              <a:gd name="connsiteY15" fmla="*/ 5918251 h 6472442"/>
              <a:gd name="connsiteX16" fmla="*/ 11571244 w 11603130"/>
              <a:gd name="connsiteY16" fmla="*/ 2621674 h 6472442"/>
              <a:gd name="connsiteX17" fmla="*/ 11561892 w 11603130"/>
              <a:gd name="connsiteY17" fmla="*/ 176313 h 6472442"/>
              <a:gd name="connsiteX18" fmla="*/ 11289537 w 11603130"/>
              <a:gd name="connsiteY18" fmla="*/ 107615 h 6472442"/>
              <a:gd name="connsiteX19" fmla="*/ 10689999 w 11603130"/>
              <a:gd name="connsiteY19" fmla="*/ 70591 h 6472442"/>
              <a:gd name="connsiteX20" fmla="*/ 7599878 w 11603130"/>
              <a:gd name="connsiteY20" fmla="*/ 75910 h 6472442"/>
              <a:gd name="connsiteX21" fmla="*/ 1892744 w 11603130"/>
              <a:gd name="connsiteY21"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484139 w 11603130"/>
              <a:gd name="connsiteY8" fmla="*/ 5922735 h 6472442"/>
              <a:gd name="connsiteX9" fmla="*/ 8071632 w 11603130"/>
              <a:gd name="connsiteY9" fmla="*/ 5902007 h 6472442"/>
              <a:gd name="connsiteX10" fmla="*/ 8334742 w 11603130"/>
              <a:gd name="connsiteY10" fmla="*/ 5912754 h 6472442"/>
              <a:gd name="connsiteX11" fmla="*/ 8300328 w 11603130"/>
              <a:gd name="connsiteY11" fmla="*/ 6472442 h 6472442"/>
              <a:gd name="connsiteX12" fmla="*/ 8951337 w 11603130"/>
              <a:gd name="connsiteY12" fmla="*/ 5912879 h 6472442"/>
              <a:gd name="connsiteX13" fmla="*/ 9774882 w 11603130"/>
              <a:gd name="connsiteY13" fmla="*/ 5899460 h 6472442"/>
              <a:gd name="connsiteX14" fmla="*/ 10927227 w 11603130"/>
              <a:gd name="connsiteY14" fmla="*/ 5922366 h 6472442"/>
              <a:gd name="connsiteX15" fmla="*/ 11562334 w 11603130"/>
              <a:gd name="connsiteY15" fmla="*/ 5918251 h 6472442"/>
              <a:gd name="connsiteX16" fmla="*/ 11571244 w 11603130"/>
              <a:gd name="connsiteY16" fmla="*/ 2621674 h 6472442"/>
              <a:gd name="connsiteX17" fmla="*/ 11561892 w 11603130"/>
              <a:gd name="connsiteY17" fmla="*/ 176313 h 6472442"/>
              <a:gd name="connsiteX18" fmla="*/ 11289537 w 11603130"/>
              <a:gd name="connsiteY18" fmla="*/ 107615 h 6472442"/>
              <a:gd name="connsiteX19" fmla="*/ 10689999 w 11603130"/>
              <a:gd name="connsiteY19" fmla="*/ 70591 h 6472442"/>
              <a:gd name="connsiteX20" fmla="*/ 7599878 w 11603130"/>
              <a:gd name="connsiteY20" fmla="*/ 75910 h 6472442"/>
              <a:gd name="connsiteX21" fmla="*/ 1892744 w 11603130"/>
              <a:gd name="connsiteY21" fmla="*/ 0 h 6472442"/>
              <a:gd name="connsiteX0" fmla="*/ 1892744 w 11597724"/>
              <a:gd name="connsiteY0" fmla="*/ 34441 h 6506883"/>
              <a:gd name="connsiteX1" fmla="*/ 304663 w 11597724"/>
              <a:gd name="connsiteY1" fmla="*/ 45202 h 6506883"/>
              <a:gd name="connsiteX2" fmla="*/ 0 w 11597724"/>
              <a:gd name="connsiteY2" fmla="*/ 82383 h 6506883"/>
              <a:gd name="connsiteX3" fmla="*/ 0 w 11597724"/>
              <a:gd name="connsiteY3" fmla="*/ 943587 h 6506883"/>
              <a:gd name="connsiteX4" fmla="*/ 4597 w 11597724"/>
              <a:gd name="connsiteY4" fmla="*/ 943587 h 6506883"/>
              <a:gd name="connsiteX5" fmla="*/ 8568 w 11597724"/>
              <a:gd name="connsiteY5" fmla="*/ 1123349 h 6506883"/>
              <a:gd name="connsiteX6" fmla="*/ 88972 w 11597724"/>
              <a:gd name="connsiteY6" fmla="*/ 3558289 h 6506883"/>
              <a:gd name="connsiteX7" fmla="*/ 148480 w 11597724"/>
              <a:gd name="connsiteY7" fmla="*/ 5965282 h 6506883"/>
              <a:gd name="connsiteX8" fmla="*/ 5484139 w 11597724"/>
              <a:gd name="connsiteY8" fmla="*/ 5957176 h 6506883"/>
              <a:gd name="connsiteX9" fmla="*/ 8071632 w 11597724"/>
              <a:gd name="connsiteY9" fmla="*/ 5936448 h 6506883"/>
              <a:gd name="connsiteX10" fmla="*/ 8334742 w 11597724"/>
              <a:gd name="connsiteY10" fmla="*/ 5947195 h 6506883"/>
              <a:gd name="connsiteX11" fmla="*/ 8300328 w 11597724"/>
              <a:gd name="connsiteY11" fmla="*/ 6506883 h 6506883"/>
              <a:gd name="connsiteX12" fmla="*/ 8951337 w 11597724"/>
              <a:gd name="connsiteY12" fmla="*/ 5947320 h 6506883"/>
              <a:gd name="connsiteX13" fmla="*/ 9774882 w 11597724"/>
              <a:gd name="connsiteY13" fmla="*/ 5933901 h 6506883"/>
              <a:gd name="connsiteX14" fmla="*/ 10927227 w 11597724"/>
              <a:gd name="connsiteY14" fmla="*/ 5956807 h 6506883"/>
              <a:gd name="connsiteX15" fmla="*/ 11562334 w 11597724"/>
              <a:gd name="connsiteY15" fmla="*/ 5952692 h 6506883"/>
              <a:gd name="connsiteX16" fmla="*/ 11571244 w 11597724"/>
              <a:gd name="connsiteY16" fmla="*/ 2656115 h 6506883"/>
              <a:gd name="connsiteX17" fmla="*/ 11561892 w 11597724"/>
              <a:gd name="connsiteY17" fmla="*/ 210754 h 6506883"/>
              <a:gd name="connsiteX18" fmla="*/ 11386303 w 11597724"/>
              <a:gd name="connsiteY18" fmla="*/ 117726 h 6506883"/>
              <a:gd name="connsiteX19" fmla="*/ 10689999 w 11597724"/>
              <a:gd name="connsiteY19" fmla="*/ 105032 h 6506883"/>
              <a:gd name="connsiteX20" fmla="*/ 7599878 w 11597724"/>
              <a:gd name="connsiteY20" fmla="*/ 110351 h 6506883"/>
              <a:gd name="connsiteX21" fmla="*/ 1892744 w 11597724"/>
              <a:gd name="connsiteY21" fmla="*/ 34441 h 6506883"/>
              <a:gd name="connsiteX0" fmla="*/ 1892744 w 11597724"/>
              <a:gd name="connsiteY0" fmla="*/ 34443 h 6506885"/>
              <a:gd name="connsiteX1" fmla="*/ 304663 w 11597724"/>
              <a:gd name="connsiteY1" fmla="*/ 45204 h 6506885"/>
              <a:gd name="connsiteX2" fmla="*/ 0 w 11597724"/>
              <a:gd name="connsiteY2" fmla="*/ 82385 h 6506885"/>
              <a:gd name="connsiteX3" fmla="*/ 0 w 11597724"/>
              <a:gd name="connsiteY3" fmla="*/ 943589 h 6506885"/>
              <a:gd name="connsiteX4" fmla="*/ 4597 w 11597724"/>
              <a:gd name="connsiteY4" fmla="*/ 943589 h 6506885"/>
              <a:gd name="connsiteX5" fmla="*/ 8568 w 11597724"/>
              <a:gd name="connsiteY5" fmla="*/ 1123351 h 6506885"/>
              <a:gd name="connsiteX6" fmla="*/ 88972 w 11597724"/>
              <a:gd name="connsiteY6" fmla="*/ 3558291 h 6506885"/>
              <a:gd name="connsiteX7" fmla="*/ 148480 w 11597724"/>
              <a:gd name="connsiteY7" fmla="*/ 5965284 h 6506885"/>
              <a:gd name="connsiteX8" fmla="*/ 5484139 w 11597724"/>
              <a:gd name="connsiteY8" fmla="*/ 5957178 h 6506885"/>
              <a:gd name="connsiteX9" fmla="*/ 8071632 w 11597724"/>
              <a:gd name="connsiteY9" fmla="*/ 5936450 h 6506885"/>
              <a:gd name="connsiteX10" fmla="*/ 8334742 w 11597724"/>
              <a:gd name="connsiteY10" fmla="*/ 5947197 h 6506885"/>
              <a:gd name="connsiteX11" fmla="*/ 8300328 w 11597724"/>
              <a:gd name="connsiteY11" fmla="*/ 6506885 h 6506885"/>
              <a:gd name="connsiteX12" fmla="*/ 8951337 w 11597724"/>
              <a:gd name="connsiteY12" fmla="*/ 5947322 h 6506885"/>
              <a:gd name="connsiteX13" fmla="*/ 9774882 w 11597724"/>
              <a:gd name="connsiteY13" fmla="*/ 5933903 h 6506885"/>
              <a:gd name="connsiteX14" fmla="*/ 10927227 w 11597724"/>
              <a:gd name="connsiteY14" fmla="*/ 5956809 h 6506885"/>
              <a:gd name="connsiteX15" fmla="*/ 11562334 w 11597724"/>
              <a:gd name="connsiteY15" fmla="*/ 5952694 h 6506885"/>
              <a:gd name="connsiteX16" fmla="*/ 11571244 w 11597724"/>
              <a:gd name="connsiteY16" fmla="*/ 2656117 h 6506885"/>
              <a:gd name="connsiteX17" fmla="*/ 11561892 w 11597724"/>
              <a:gd name="connsiteY17" fmla="*/ 210756 h 6506885"/>
              <a:gd name="connsiteX18" fmla="*/ 11386303 w 11597724"/>
              <a:gd name="connsiteY18" fmla="*/ 117728 h 6506885"/>
              <a:gd name="connsiteX19" fmla="*/ 10689999 w 11597724"/>
              <a:gd name="connsiteY19" fmla="*/ 105034 h 6506885"/>
              <a:gd name="connsiteX20" fmla="*/ 7599878 w 11597724"/>
              <a:gd name="connsiteY20" fmla="*/ 110353 h 6506885"/>
              <a:gd name="connsiteX21" fmla="*/ 1892744 w 11597724"/>
              <a:gd name="connsiteY21" fmla="*/ 34443 h 6506885"/>
              <a:gd name="connsiteX0" fmla="*/ 1892744 w 11601890"/>
              <a:gd name="connsiteY0" fmla="*/ -1 h 6472441"/>
              <a:gd name="connsiteX1" fmla="*/ 304663 w 11601890"/>
              <a:gd name="connsiteY1" fmla="*/ 10760 h 6472441"/>
              <a:gd name="connsiteX2" fmla="*/ 0 w 11601890"/>
              <a:gd name="connsiteY2" fmla="*/ 47941 h 6472441"/>
              <a:gd name="connsiteX3" fmla="*/ 0 w 11601890"/>
              <a:gd name="connsiteY3" fmla="*/ 909145 h 6472441"/>
              <a:gd name="connsiteX4" fmla="*/ 4597 w 11601890"/>
              <a:gd name="connsiteY4" fmla="*/ 909145 h 6472441"/>
              <a:gd name="connsiteX5" fmla="*/ 8568 w 11601890"/>
              <a:gd name="connsiteY5" fmla="*/ 1088907 h 6472441"/>
              <a:gd name="connsiteX6" fmla="*/ 88972 w 11601890"/>
              <a:gd name="connsiteY6" fmla="*/ 3523847 h 6472441"/>
              <a:gd name="connsiteX7" fmla="*/ 148480 w 11601890"/>
              <a:gd name="connsiteY7" fmla="*/ 5930840 h 6472441"/>
              <a:gd name="connsiteX8" fmla="*/ 5484139 w 11601890"/>
              <a:gd name="connsiteY8" fmla="*/ 5922734 h 6472441"/>
              <a:gd name="connsiteX9" fmla="*/ 8071632 w 11601890"/>
              <a:gd name="connsiteY9" fmla="*/ 5902006 h 6472441"/>
              <a:gd name="connsiteX10" fmla="*/ 8334742 w 11601890"/>
              <a:gd name="connsiteY10" fmla="*/ 5912753 h 6472441"/>
              <a:gd name="connsiteX11" fmla="*/ 8300328 w 11601890"/>
              <a:gd name="connsiteY11" fmla="*/ 6472441 h 6472441"/>
              <a:gd name="connsiteX12" fmla="*/ 8951337 w 11601890"/>
              <a:gd name="connsiteY12" fmla="*/ 5912878 h 6472441"/>
              <a:gd name="connsiteX13" fmla="*/ 9774882 w 11601890"/>
              <a:gd name="connsiteY13" fmla="*/ 5899459 h 6472441"/>
              <a:gd name="connsiteX14" fmla="*/ 10927227 w 11601890"/>
              <a:gd name="connsiteY14" fmla="*/ 5922365 h 6472441"/>
              <a:gd name="connsiteX15" fmla="*/ 11562334 w 11601890"/>
              <a:gd name="connsiteY15" fmla="*/ 5918250 h 6472441"/>
              <a:gd name="connsiteX16" fmla="*/ 11571244 w 11601890"/>
              <a:gd name="connsiteY16" fmla="*/ 2621673 h 6472441"/>
              <a:gd name="connsiteX17" fmla="*/ 11572643 w 11601890"/>
              <a:gd name="connsiteY17" fmla="*/ 261466 h 6472441"/>
              <a:gd name="connsiteX18" fmla="*/ 11386303 w 11601890"/>
              <a:gd name="connsiteY18" fmla="*/ 83284 h 6472441"/>
              <a:gd name="connsiteX19" fmla="*/ 10689999 w 11601890"/>
              <a:gd name="connsiteY19" fmla="*/ 70590 h 6472441"/>
              <a:gd name="connsiteX20" fmla="*/ 7599878 w 11601890"/>
              <a:gd name="connsiteY20" fmla="*/ 75909 h 6472441"/>
              <a:gd name="connsiteX21" fmla="*/ 1892744 w 11601890"/>
              <a:gd name="connsiteY21" fmla="*/ -1 h 6472441"/>
              <a:gd name="connsiteX0" fmla="*/ 1892744 w 11592538"/>
              <a:gd name="connsiteY0" fmla="*/ -1 h 6472441"/>
              <a:gd name="connsiteX1" fmla="*/ 304663 w 11592538"/>
              <a:gd name="connsiteY1" fmla="*/ 10760 h 6472441"/>
              <a:gd name="connsiteX2" fmla="*/ 0 w 11592538"/>
              <a:gd name="connsiteY2" fmla="*/ 47941 h 6472441"/>
              <a:gd name="connsiteX3" fmla="*/ 0 w 11592538"/>
              <a:gd name="connsiteY3" fmla="*/ 909145 h 6472441"/>
              <a:gd name="connsiteX4" fmla="*/ 4597 w 11592538"/>
              <a:gd name="connsiteY4" fmla="*/ 909145 h 6472441"/>
              <a:gd name="connsiteX5" fmla="*/ 8568 w 11592538"/>
              <a:gd name="connsiteY5" fmla="*/ 1088907 h 6472441"/>
              <a:gd name="connsiteX6" fmla="*/ 88972 w 11592538"/>
              <a:gd name="connsiteY6" fmla="*/ 3523847 h 6472441"/>
              <a:gd name="connsiteX7" fmla="*/ 148480 w 11592538"/>
              <a:gd name="connsiteY7" fmla="*/ 5930840 h 6472441"/>
              <a:gd name="connsiteX8" fmla="*/ 5484139 w 11592538"/>
              <a:gd name="connsiteY8" fmla="*/ 5922734 h 6472441"/>
              <a:gd name="connsiteX9" fmla="*/ 8071632 w 11592538"/>
              <a:gd name="connsiteY9" fmla="*/ 5902006 h 6472441"/>
              <a:gd name="connsiteX10" fmla="*/ 8334742 w 11592538"/>
              <a:gd name="connsiteY10" fmla="*/ 5912753 h 6472441"/>
              <a:gd name="connsiteX11" fmla="*/ 8300328 w 11592538"/>
              <a:gd name="connsiteY11" fmla="*/ 6472441 h 6472441"/>
              <a:gd name="connsiteX12" fmla="*/ 8951337 w 11592538"/>
              <a:gd name="connsiteY12" fmla="*/ 5912878 h 6472441"/>
              <a:gd name="connsiteX13" fmla="*/ 9774882 w 11592538"/>
              <a:gd name="connsiteY13" fmla="*/ 5899459 h 6472441"/>
              <a:gd name="connsiteX14" fmla="*/ 10927227 w 11592538"/>
              <a:gd name="connsiteY14" fmla="*/ 5922365 h 6472441"/>
              <a:gd name="connsiteX15" fmla="*/ 11562334 w 11592538"/>
              <a:gd name="connsiteY15" fmla="*/ 5918250 h 6472441"/>
              <a:gd name="connsiteX16" fmla="*/ 11571244 w 11592538"/>
              <a:gd name="connsiteY16" fmla="*/ 2621673 h 6472441"/>
              <a:gd name="connsiteX17" fmla="*/ 11572643 w 11592538"/>
              <a:gd name="connsiteY17" fmla="*/ 261466 h 6472441"/>
              <a:gd name="connsiteX18" fmla="*/ 11386303 w 11592538"/>
              <a:gd name="connsiteY18" fmla="*/ 83284 h 6472441"/>
              <a:gd name="connsiteX19" fmla="*/ 10689999 w 11592538"/>
              <a:gd name="connsiteY19" fmla="*/ 70590 h 6472441"/>
              <a:gd name="connsiteX20" fmla="*/ 7599878 w 11592538"/>
              <a:gd name="connsiteY20" fmla="*/ 75909 h 6472441"/>
              <a:gd name="connsiteX21" fmla="*/ 1892744 w 11592538"/>
              <a:gd name="connsiteY21" fmla="*/ -1 h 6472441"/>
              <a:gd name="connsiteX0" fmla="*/ 1892744 w 11586991"/>
              <a:gd name="connsiteY0" fmla="*/ -1 h 6472441"/>
              <a:gd name="connsiteX1" fmla="*/ 304663 w 11586991"/>
              <a:gd name="connsiteY1" fmla="*/ 10760 h 6472441"/>
              <a:gd name="connsiteX2" fmla="*/ 0 w 11586991"/>
              <a:gd name="connsiteY2" fmla="*/ 47941 h 6472441"/>
              <a:gd name="connsiteX3" fmla="*/ 0 w 11586991"/>
              <a:gd name="connsiteY3" fmla="*/ 909145 h 6472441"/>
              <a:gd name="connsiteX4" fmla="*/ 4597 w 11586991"/>
              <a:gd name="connsiteY4" fmla="*/ 909145 h 6472441"/>
              <a:gd name="connsiteX5" fmla="*/ 8568 w 11586991"/>
              <a:gd name="connsiteY5" fmla="*/ 1088907 h 6472441"/>
              <a:gd name="connsiteX6" fmla="*/ 88972 w 11586991"/>
              <a:gd name="connsiteY6" fmla="*/ 3523847 h 6472441"/>
              <a:gd name="connsiteX7" fmla="*/ 148480 w 11586991"/>
              <a:gd name="connsiteY7" fmla="*/ 5930840 h 6472441"/>
              <a:gd name="connsiteX8" fmla="*/ 5484139 w 11586991"/>
              <a:gd name="connsiteY8" fmla="*/ 5922734 h 6472441"/>
              <a:gd name="connsiteX9" fmla="*/ 8071632 w 11586991"/>
              <a:gd name="connsiteY9" fmla="*/ 5902006 h 6472441"/>
              <a:gd name="connsiteX10" fmla="*/ 8334742 w 11586991"/>
              <a:gd name="connsiteY10" fmla="*/ 5912753 h 6472441"/>
              <a:gd name="connsiteX11" fmla="*/ 8300328 w 11586991"/>
              <a:gd name="connsiteY11" fmla="*/ 6472441 h 6472441"/>
              <a:gd name="connsiteX12" fmla="*/ 8951337 w 11586991"/>
              <a:gd name="connsiteY12" fmla="*/ 5912878 h 6472441"/>
              <a:gd name="connsiteX13" fmla="*/ 9774882 w 11586991"/>
              <a:gd name="connsiteY13" fmla="*/ 5899459 h 6472441"/>
              <a:gd name="connsiteX14" fmla="*/ 10927227 w 11586991"/>
              <a:gd name="connsiteY14" fmla="*/ 5922365 h 6472441"/>
              <a:gd name="connsiteX15" fmla="*/ 11562334 w 11586991"/>
              <a:gd name="connsiteY15" fmla="*/ 5918250 h 6472441"/>
              <a:gd name="connsiteX16" fmla="*/ 11571244 w 11586991"/>
              <a:gd name="connsiteY16" fmla="*/ 2621673 h 6472441"/>
              <a:gd name="connsiteX17" fmla="*/ 11572643 w 11586991"/>
              <a:gd name="connsiteY17" fmla="*/ 261466 h 6472441"/>
              <a:gd name="connsiteX18" fmla="*/ 11386303 w 11586991"/>
              <a:gd name="connsiteY18" fmla="*/ 83284 h 6472441"/>
              <a:gd name="connsiteX19" fmla="*/ 10689999 w 11586991"/>
              <a:gd name="connsiteY19" fmla="*/ 70590 h 6472441"/>
              <a:gd name="connsiteX20" fmla="*/ 7599878 w 11586991"/>
              <a:gd name="connsiteY20" fmla="*/ 75909 h 6472441"/>
              <a:gd name="connsiteX21" fmla="*/ 1892744 w 11586991"/>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88972 w 11578768"/>
              <a:gd name="connsiteY6" fmla="*/ 35238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88972 w 11578768"/>
              <a:gd name="connsiteY6" fmla="*/ 35238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56717 w 11578768"/>
              <a:gd name="connsiteY6" fmla="*/ 3876624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56717 w 11578768"/>
              <a:gd name="connsiteY6" fmla="*/ 3876624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095586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095586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78222 w 11578768"/>
              <a:gd name="connsiteY6" fmla="*/ 4679489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78222 w 11578768"/>
              <a:gd name="connsiteY6" fmla="*/ 4679489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120534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432992 w 11578768"/>
              <a:gd name="connsiteY1" fmla="*/ 34958 h 6472441"/>
              <a:gd name="connsiteX2" fmla="*/ 0 w 11578768"/>
              <a:gd name="connsiteY2" fmla="*/ 120534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999684 w 11578768"/>
              <a:gd name="connsiteY0" fmla="*/ 13440 h 6437483"/>
              <a:gd name="connsiteX1" fmla="*/ 432992 w 11578768"/>
              <a:gd name="connsiteY1" fmla="*/ 0 h 6437483"/>
              <a:gd name="connsiteX2" fmla="*/ 0 w 11578768"/>
              <a:gd name="connsiteY2" fmla="*/ 85576 h 6437483"/>
              <a:gd name="connsiteX3" fmla="*/ 0 w 11578768"/>
              <a:gd name="connsiteY3" fmla="*/ 874187 h 6437483"/>
              <a:gd name="connsiteX4" fmla="*/ 4597 w 11578768"/>
              <a:gd name="connsiteY4" fmla="*/ 874187 h 6437483"/>
              <a:gd name="connsiteX5" fmla="*/ 8569 w 11578768"/>
              <a:gd name="connsiteY5" fmla="*/ 1406724 h 6437483"/>
              <a:gd name="connsiteX6" fmla="*/ 67470 w 11578768"/>
              <a:gd name="connsiteY6" fmla="*/ 4899989 h 6437483"/>
              <a:gd name="connsiteX7" fmla="*/ 148480 w 11578768"/>
              <a:gd name="connsiteY7" fmla="*/ 5895882 h 6437483"/>
              <a:gd name="connsiteX8" fmla="*/ 5484139 w 11578768"/>
              <a:gd name="connsiteY8" fmla="*/ 5887776 h 6437483"/>
              <a:gd name="connsiteX9" fmla="*/ 8071632 w 11578768"/>
              <a:gd name="connsiteY9" fmla="*/ 5867048 h 6437483"/>
              <a:gd name="connsiteX10" fmla="*/ 8302487 w 11578768"/>
              <a:gd name="connsiteY10" fmla="*/ 5877796 h 6437483"/>
              <a:gd name="connsiteX11" fmla="*/ 8300328 w 11578768"/>
              <a:gd name="connsiteY11" fmla="*/ 6437483 h 6437483"/>
              <a:gd name="connsiteX12" fmla="*/ 8951337 w 11578768"/>
              <a:gd name="connsiteY12" fmla="*/ 5877920 h 6437483"/>
              <a:gd name="connsiteX13" fmla="*/ 9774882 w 11578768"/>
              <a:gd name="connsiteY13" fmla="*/ 5864501 h 6437483"/>
              <a:gd name="connsiteX14" fmla="*/ 10927227 w 11578768"/>
              <a:gd name="connsiteY14" fmla="*/ 5887407 h 6437483"/>
              <a:gd name="connsiteX15" fmla="*/ 11562334 w 11578768"/>
              <a:gd name="connsiteY15" fmla="*/ 5883292 h 6437483"/>
              <a:gd name="connsiteX16" fmla="*/ 11571244 w 11578768"/>
              <a:gd name="connsiteY16" fmla="*/ 2586715 h 6437483"/>
              <a:gd name="connsiteX17" fmla="*/ 11572643 w 11578768"/>
              <a:gd name="connsiteY17" fmla="*/ 226508 h 6437483"/>
              <a:gd name="connsiteX18" fmla="*/ 11386303 w 11578768"/>
              <a:gd name="connsiteY18" fmla="*/ 48326 h 6437483"/>
              <a:gd name="connsiteX19" fmla="*/ 10689999 w 11578768"/>
              <a:gd name="connsiteY19" fmla="*/ 35632 h 6437483"/>
              <a:gd name="connsiteX20" fmla="*/ 7599878 w 11578768"/>
              <a:gd name="connsiteY20" fmla="*/ 40951 h 6437483"/>
              <a:gd name="connsiteX21" fmla="*/ 1999684 w 11578768"/>
              <a:gd name="connsiteY21" fmla="*/ 13440 h 6437483"/>
              <a:gd name="connsiteX0" fmla="*/ 1999684 w 11578768"/>
              <a:gd name="connsiteY0" fmla="*/ 0 h 6424043"/>
              <a:gd name="connsiteX1" fmla="*/ 561320 w 11578768"/>
              <a:gd name="connsiteY1" fmla="*/ 10760 h 6424043"/>
              <a:gd name="connsiteX2" fmla="*/ 0 w 11578768"/>
              <a:gd name="connsiteY2" fmla="*/ 72136 h 6424043"/>
              <a:gd name="connsiteX3" fmla="*/ 0 w 11578768"/>
              <a:gd name="connsiteY3" fmla="*/ 860747 h 6424043"/>
              <a:gd name="connsiteX4" fmla="*/ 4597 w 11578768"/>
              <a:gd name="connsiteY4" fmla="*/ 860747 h 6424043"/>
              <a:gd name="connsiteX5" fmla="*/ 8569 w 11578768"/>
              <a:gd name="connsiteY5" fmla="*/ 1393284 h 6424043"/>
              <a:gd name="connsiteX6" fmla="*/ 67470 w 11578768"/>
              <a:gd name="connsiteY6" fmla="*/ 4886549 h 6424043"/>
              <a:gd name="connsiteX7" fmla="*/ 148480 w 11578768"/>
              <a:gd name="connsiteY7" fmla="*/ 5882442 h 6424043"/>
              <a:gd name="connsiteX8" fmla="*/ 5484139 w 11578768"/>
              <a:gd name="connsiteY8" fmla="*/ 5874336 h 6424043"/>
              <a:gd name="connsiteX9" fmla="*/ 8071632 w 11578768"/>
              <a:gd name="connsiteY9" fmla="*/ 5853608 h 6424043"/>
              <a:gd name="connsiteX10" fmla="*/ 8302487 w 11578768"/>
              <a:gd name="connsiteY10" fmla="*/ 5864356 h 6424043"/>
              <a:gd name="connsiteX11" fmla="*/ 8300328 w 11578768"/>
              <a:gd name="connsiteY11" fmla="*/ 6424043 h 6424043"/>
              <a:gd name="connsiteX12" fmla="*/ 8951337 w 11578768"/>
              <a:gd name="connsiteY12" fmla="*/ 5864480 h 6424043"/>
              <a:gd name="connsiteX13" fmla="*/ 9774882 w 11578768"/>
              <a:gd name="connsiteY13" fmla="*/ 5851061 h 6424043"/>
              <a:gd name="connsiteX14" fmla="*/ 10927227 w 11578768"/>
              <a:gd name="connsiteY14" fmla="*/ 5873967 h 6424043"/>
              <a:gd name="connsiteX15" fmla="*/ 11562334 w 11578768"/>
              <a:gd name="connsiteY15" fmla="*/ 5869852 h 6424043"/>
              <a:gd name="connsiteX16" fmla="*/ 11571244 w 11578768"/>
              <a:gd name="connsiteY16" fmla="*/ 2573275 h 6424043"/>
              <a:gd name="connsiteX17" fmla="*/ 11572643 w 11578768"/>
              <a:gd name="connsiteY17" fmla="*/ 213068 h 6424043"/>
              <a:gd name="connsiteX18" fmla="*/ 11386303 w 11578768"/>
              <a:gd name="connsiteY18" fmla="*/ 34886 h 6424043"/>
              <a:gd name="connsiteX19" fmla="*/ 10689999 w 11578768"/>
              <a:gd name="connsiteY19" fmla="*/ 22192 h 6424043"/>
              <a:gd name="connsiteX20" fmla="*/ 7599878 w 11578768"/>
              <a:gd name="connsiteY20" fmla="*/ 27511 h 6424043"/>
              <a:gd name="connsiteX21" fmla="*/ 1999684 w 11578768"/>
              <a:gd name="connsiteY21" fmla="*/ 0 h 6424043"/>
              <a:gd name="connsiteX0" fmla="*/ 1999684 w 11578768"/>
              <a:gd name="connsiteY0" fmla="*/ 0 h 6424043"/>
              <a:gd name="connsiteX1" fmla="*/ 561320 w 11578768"/>
              <a:gd name="connsiteY1" fmla="*/ 10760 h 6424043"/>
              <a:gd name="connsiteX2" fmla="*/ 0 w 11578768"/>
              <a:gd name="connsiteY2" fmla="*/ 72136 h 6424043"/>
              <a:gd name="connsiteX3" fmla="*/ 0 w 11578768"/>
              <a:gd name="connsiteY3" fmla="*/ 860747 h 6424043"/>
              <a:gd name="connsiteX4" fmla="*/ 4597 w 11578768"/>
              <a:gd name="connsiteY4" fmla="*/ 860747 h 6424043"/>
              <a:gd name="connsiteX5" fmla="*/ 8569 w 11578768"/>
              <a:gd name="connsiteY5" fmla="*/ 1393284 h 6424043"/>
              <a:gd name="connsiteX6" fmla="*/ 67470 w 11578768"/>
              <a:gd name="connsiteY6" fmla="*/ 4886549 h 6424043"/>
              <a:gd name="connsiteX7" fmla="*/ 148480 w 11578768"/>
              <a:gd name="connsiteY7" fmla="*/ 5882442 h 6424043"/>
              <a:gd name="connsiteX8" fmla="*/ 5484139 w 11578768"/>
              <a:gd name="connsiteY8" fmla="*/ 5874336 h 6424043"/>
              <a:gd name="connsiteX9" fmla="*/ 8071632 w 11578768"/>
              <a:gd name="connsiteY9" fmla="*/ 5853608 h 6424043"/>
              <a:gd name="connsiteX10" fmla="*/ 8302487 w 11578768"/>
              <a:gd name="connsiteY10" fmla="*/ 5864356 h 6424043"/>
              <a:gd name="connsiteX11" fmla="*/ 8300328 w 11578768"/>
              <a:gd name="connsiteY11" fmla="*/ 6424043 h 6424043"/>
              <a:gd name="connsiteX12" fmla="*/ 9084484 w 11578768"/>
              <a:gd name="connsiteY12" fmla="*/ 5864482 h 6424043"/>
              <a:gd name="connsiteX13" fmla="*/ 9774882 w 11578768"/>
              <a:gd name="connsiteY13" fmla="*/ 5851061 h 6424043"/>
              <a:gd name="connsiteX14" fmla="*/ 10927227 w 11578768"/>
              <a:gd name="connsiteY14" fmla="*/ 5873967 h 6424043"/>
              <a:gd name="connsiteX15" fmla="*/ 11562334 w 11578768"/>
              <a:gd name="connsiteY15" fmla="*/ 5869852 h 6424043"/>
              <a:gd name="connsiteX16" fmla="*/ 11571244 w 11578768"/>
              <a:gd name="connsiteY16" fmla="*/ 2573275 h 6424043"/>
              <a:gd name="connsiteX17" fmla="*/ 11572643 w 11578768"/>
              <a:gd name="connsiteY17" fmla="*/ 213068 h 6424043"/>
              <a:gd name="connsiteX18" fmla="*/ 11386303 w 11578768"/>
              <a:gd name="connsiteY18" fmla="*/ 34886 h 6424043"/>
              <a:gd name="connsiteX19" fmla="*/ 10689999 w 11578768"/>
              <a:gd name="connsiteY19" fmla="*/ 22192 h 6424043"/>
              <a:gd name="connsiteX20" fmla="*/ 7599878 w 11578768"/>
              <a:gd name="connsiteY20" fmla="*/ 27511 h 6424043"/>
              <a:gd name="connsiteX21" fmla="*/ 1999684 w 11578768"/>
              <a:gd name="connsiteY21" fmla="*/ 0 h 642404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02487 w 11578768"/>
              <a:gd name="connsiteY10" fmla="*/ 586435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02487 w 11578768"/>
              <a:gd name="connsiteY10" fmla="*/ 586435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14590 w 11578768"/>
              <a:gd name="connsiteY10" fmla="*/ 587732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14590 w 11578768"/>
              <a:gd name="connsiteY10" fmla="*/ 587732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9"/>
              <a:gd name="connsiteY0" fmla="*/ 0 h 6462953"/>
              <a:gd name="connsiteX1" fmla="*/ 561320 w 11578769"/>
              <a:gd name="connsiteY1" fmla="*/ 10760 h 6462953"/>
              <a:gd name="connsiteX2" fmla="*/ 0 w 11578769"/>
              <a:gd name="connsiteY2" fmla="*/ 72136 h 6462953"/>
              <a:gd name="connsiteX3" fmla="*/ 0 w 11578769"/>
              <a:gd name="connsiteY3" fmla="*/ 860747 h 6462953"/>
              <a:gd name="connsiteX4" fmla="*/ 4597 w 11578769"/>
              <a:gd name="connsiteY4" fmla="*/ 860747 h 6462953"/>
              <a:gd name="connsiteX5" fmla="*/ 8569 w 11578769"/>
              <a:gd name="connsiteY5" fmla="*/ 1393284 h 6462953"/>
              <a:gd name="connsiteX6" fmla="*/ 67470 w 11578769"/>
              <a:gd name="connsiteY6" fmla="*/ 4886549 h 6462953"/>
              <a:gd name="connsiteX7" fmla="*/ 148480 w 11578769"/>
              <a:gd name="connsiteY7" fmla="*/ 5882442 h 6462953"/>
              <a:gd name="connsiteX8" fmla="*/ 5484139 w 11578769"/>
              <a:gd name="connsiteY8" fmla="*/ 5874336 h 6462953"/>
              <a:gd name="connsiteX9" fmla="*/ 8071632 w 11578769"/>
              <a:gd name="connsiteY9" fmla="*/ 5853608 h 6462953"/>
              <a:gd name="connsiteX10" fmla="*/ 8314590 w 11578769"/>
              <a:gd name="connsiteY10" fmla="*/ 5877326 h 6462953"/>
              <a:gd name="connsiteX11" fmla="*/ 8469786 w 11578769"/>
              <a:gd name="connsiteY11" fmla="*/ 6462953 h 6462953"/>
              <a:gd name="connsiteX12" fmla="*/ 8926264 w 11578769"/>
              <a:gd name="connsiteY12" fmla="*/ 5864484 h 6462953"/>
              <a:gd name="connsiteX13" fmla="*/ 9774882 w 11578769"/>
              <a:gd name="connsiteY13" fmla="*/ 5851061 h 6462953"/>
              <a:gd name="connsiteX14" fmla="*/ 10927227 w 11578769"/>
              <a:gd name="connsiteY14" fmla="*/ 5873967 h 6462953"/>
              <a:gd name="connsiteX15" fmla="*/ 11562334 w 11578769"/>
              <a:gd name="connsiteY15" fmla="*/ 5869852 h 6462953"/>
              <a:gd name="connsiteX16" fmla="*/ 11571244 w 11578769"/>
              <a:gd name="connsiteY16" fmla="*/ 2573275 h 6462953"/>
              <a:gd name="connsiteX17" fmla="*/ 11572643 w 11578769"/>
              <a:gd name="connsiteY17" fmla="*/ 213068 h 6462953"/>
              <a:gd name="connsiteX18" fmla="*/ 11386303 w 11578769"/>
              <a:gd name="connsiteY18" fmla="*/ 34886 h 6462953"/>
              <a:gd name="connsiteX19" fmla="*/ 10689999 w 11578769"/>
              <a:gd name="connsiteY19" fmla="*/ 22192 h 6462953"/>
              <a:gd name="connsiteX20" fmla="*/ 7599878 w 11578769"/>
              <a:gd name="connsiteY20" fmla="*/ 27511 h 6462953"/>
              <a:gd name="connsiteX21" fmla="*/ 1999684 w 11578769"/>
              <a:gd name="connsiteY21" fmla="*/ 0 h 6462953"/>
              <a:gd name="connsiteX0" fmla="*/ 1999684 w 11578769"/>
              <a:gd name="connsiteY0" fmla="*/ 0 h 6654630"/>
              <a:gd name="connsiteX1" fmla="*/ 561320 w 11578769"/>
              <a:gd name="connsiteY1" fmla="*/ 10760 h 6654630"/>
              <a:gd name="connsiteX2" fmla="*/ 0 w 11578769"/>
              <a:gd name="connsiteY2" fmla="*/ 72136 h 6654630"/>
              <a:gd name="connsiteX3" fmla="*/ 0 w 11578769"/>
              <a:gd name="connsiteY3" fmla="*/ 860747 h 6654630"/>
              <a:gd name="connsiteX4" fmla="*/ 4597 w 11578769"/>
              <a:gd name="connsiteY4" fmla="*/ 860747 h 6654630"/>
              <a:gd name="connsiteX5" fmla="*/ 8569 w 11578769"/>
              <a:gd name="connsiteY5" fmla="*/ 1393284 h 6654630"/>
              <a:gd name="connsiteX6" fmla="*/ 67470 w 11578769"/>
              <a:gd name="connsiteY6" fmla="*/ 4886549 h 6654630"/>
              <a:gd name="connsiteX7" fmla="*/ 148480 w 11578769"/>
              <a:gd name="connsiteY7" fmla="*/ 5882442 h 6654630"/>
              <a:gd name="connsiteX8" fmla="*/ 5484139 w 11578769"/>
              <a:gd name="connsiteY8" fmla="*/ 5874336 h 6654630"/>
              <a:gd name="connsiteX9" fmla="*/ 8071632 w 11578769"/>
              <a:gd name="connsiteY9" fmla="*/ 5853608 h 6654630"/>
              <a:gd name="connsiteX10" fmla="*/ 8314590 w 11578769"/>
              <a:gd name="connsiteY10" fmla="*/ 5877326 h 6654630"/>
              <a:gd name="connsiteX11" fmla="*/ 8570471 w 11578769"/>
              <a:gd name="connsiteY11" fmla="*/ 6654630 h 6654630"/>
              <a:gd name="connsiteX12" fmla="*/ 8926264 w 11578769"/>
              <a:gd name="connsiteY12" fmla="*/ 5864484 h 6654630"/>
              <a:gd name="connsiteX13" fmla="*/ 9774882 w 11578769"/>
              <a:gd name="connsiteY13" fmla="*/ 5851061 h 6654630"/>
              <a:gd name="connsiteX14" fmla="*/ 10927227 w 11578769"/>
              <a:gd name="connsiteY14" fmla="*/ 5873967 h 6654630"/>
              <a:gd name="connsiteX15" fmla="*/ 11562334 w 11578769"/>
              <a:gd name="connsiteY15" fmla="*/ 5869852 h 6654630"/>
              <a:gd name="connsiteX16" fmla="*/ 11571244 w 11578769"/>
              <a:gd name="connsiteY16" fmla="*/ 2573275 h 6654630"/>
              <a:gd name="connsiteX17" fmla="*/ 11572643 w 11578769"/>
              <a:gd name="connsiteY17" fmla="*/ 213068 h 6654630"/>
              <a:gd name="connsiteX18" fmla="*/ 11386303 w 11578769"/>
              <a:gd name="connsiteY18" fmla="*/ 34886 h 6654630"/>
              <a:gd name="connsiteX19" fmla="*/ 10689999 w 11578769"/>
              <a:gd name="connsiteY19" fmla="*/ 22192 h 6654630"/>
              <a:gd name="connsiteX20" fmla="*/ 7599878 w 11578769"/>
              <a:gd name="connsiteY20" fmla="*/ 27511 h 6654630"/>
              <a:gd name="connsiteX21" fmla="*/ 1999684 w 11578769"/>
              <a:gd name="connsiteY21" fmla="*/ 0 h 6654630"/>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80739"/>
              <a:gd name="connsiteY0" fmla="*/ 0 h 6964048"/>
              <a:gd name="connsiteX1" fmla="*/ 561320 w 11580739"/>
              <a:gd name="connsiteY1" fmla="*/ 10760 h 6964048"/>
              <a:gd name="connsiteX2" fmla="*/ 0 w 11580739"/>
              <a:gd name="connsiteY2" fmla="*/ 72136 h 6964048"/>
              <a:gd name="connsiteX3" fmla="*/ 0 w 11580739"/>
              <a:gd name="connsiteY3" fmla="*/ 860747 h 6964048"/>
              <a:gd name="connsiteX4" fmla="*/ 4597 w 11580739"/>
              <a:gd name="connsiteY4" fmla="*/ 860747 h 6964048"/>
              <a:gd name="connsiteX5" fmla="*/ 8569 w 11580739"/>
              <a:gd name="connsiteY5" fmla="*/ 1393284 h 6964048"/>
              <a:gd name="connsiteX6" fmla="*/ 67470 w 11580739"/>
              <a:gd name="connsiteY6" fmla="*/ 4886549 h 6964048"/>
              <a:gd name="connsiteX7" fmla="*/ 148480 w 11580739"/>
              <a:gd name="connsiteY7" fmla="*/ 5882442 h 6964048"/>
              <a:gd name="connsiteX8" fmla="*/ 5484139 w 11580739"/>
              <a:gd name="connsiteY8" fmla="*/ 5874336 h 6964048"/>
              <a:gd name="connsiteX9" fmla="*/ 8071632 w 11580739"/>
              <a:gd name="connsiteY9" fmla="*/ 5853608 h 6964048"/>
              <a:gd name="connsiteX10" fmla="*/ 8314590 w 11580739"/>
              <a:gd name="connsiteY10" fmla="*/ 5877326 h 6964048"/>
              <a:gd name="connsiteX11" fmla="*/ 8575475 w 11580739"/>
              <a:gd name="connsiteY11" fmla="*/ 6964048 h 6964048"/>
              <a:gd name="connsiteX12" fmla="*/ 8926264 w 11580739"/>
              <a:gd name="connsiteY12" fmla="*/ 5864484 h 6964048"/>
              <a:gd name="connsiteX13" fmla="*/ 9774882 w 11580739"/>
              <a:gd name="connsiteY13" fmla="*/ 5851061 h 6964048"/>
              <a:gd name="connsiteX14" fmla="*/ 10927227 w 11580739"/>
              <a:gd name="connsiteY14" fmla="*/ 5873967 h 6964048"/>
              <a:gd name="connsiteX15" fmla="*/ 11562334 w 11580739"/>
              <a:gd name="connsiteY15" fmla="*/ 5869852 h 6964048"/>
              <a:gd name="connsiteX16" fmla="*/ 11571244 w 11580739"/>
              <a:gd name="connsiteY16" fmla="*/ 2573275 h 6964048"/>
              <a:gd name="connsiteX17" fmla="*/ 11572643 w 11580739"/>
              <a:gd name="connsiteY17" fmla="*/ 213068 h 6964048"/>
              <a:gd name="connsiteX18" fmla="*/ 11386303 w 11580739"/>
              <a:gd name="connsiteY18" fmla="*/ 34886 h 6964048"/>
              <a:gd name="connsiteX19" fmla="*/ 10689999 w 11580739"/>
              <a:gd name="connsiteY19" fmla="*/ 22192 h 6964048"/>
              <a:gd name="connsiteX20" fmla="*/ 7599878 w 11580739"/>
              <a:gd name="connsiteY20" fmla="*/ 27511 h 6964048"/>
              <a:gd name="connsiteX21" fmla="*/ 1999684 w 11580739"/>
              <a:gd name="connsiteY21" fmla="*/ 0 h 6964048"/>
              <a:gd name="connsiteX0" fmla="*/ 1999684 w 11580739"/>
              <a:gd name="connsiteY0" fmla="*/ 0 h 6964048"/>
              <a:gd name="connsiteX1" fmla="*/ 561320 w 11580739"/>
              <a:gd name="connsiteY1" fmla="*/ 10760 h 6964048"/>
              <a:gd name="connsiteX2" fmla="*/ 0 w 11580739"/>
              <a:gd name="connsiteY2" fmla="*/ 72136 h 6964048"/>
              <a:gd name="connsiteX3" fmla="*/ 0 w 11580739"/>
              <a:gd name="connsiteY3" fmla="*/ 860747 h 6964048"/>
              <a:gd name="connsiteX4" fmla="*/ 4597 w 11580739"/>
              <a:gd name="connsiteY4" fmla="*/ 860747 h 6964048"/>
              <a:gd name="connsiteX5" fmla="*/ 8569 w 11580739"/>
              <a:gd name="connsiteY5" fmla="*/ 1393284 h 6964048"/>
              <a:gd name="connsiteX6" fmla="*/ 67470 w 11580739"/>
              <a:gd name="connsiteY6" fmla="*/ 4886549 h 6964048"/>
              <a:gd name="connsiteX7" fmla="*/ 148480 w 11580739"/>
              <a:gd name="connsiteY7" fmla="*/ 5882442 h 6964048"/>
              <a:gd name="connsiteX8" fmla="*/ 5484139 w 11580739"/>
              <a:gd name="connsiteY8" fmla="*/ 5874336 h 6964048"/>
              <a:gd name="connsiteX9" fmla="*/ 8071632 w 11580739"/>
              <a:gd name="connsiteY9" fmla="*/ 5853608 h 6964048"/>
              <a:gd name="connsiteX10" fmla="*/ 8314590 w 11580739"/>
              <a:gd name="connsiteY10" fmla="*/ 5877326 h 6964048"/>
              <a:gd name="connsiteX11" fmla="*/ 8575475 w 11580739"/>
              <a:gd name="connsiteY11" fmla="*/ 6964048 h 6964048"/>
              <a:gd name="connsiteX12" fmla="*/ 8926264 w 11580739"/>
              <a:gd name="connsiteY12" fmla="*/ 5864484 h 6964048"/>
              <a:gd name="connsiteX13" fmla="*/ 9774882 w 11580739"/>
              <a:gd name="connsiteY13" fmla="*/ 5851061 h 6964048"/>
              <a:gd name="connsiteX14" fmla="*/ 10927227 w 11580739"/>
              <a:gd name="connsiteY14" fmla="*/ 5873967 h 6964048"/>
              <a:gd name="connsiteX15" fmla="*/ 11562334 w 11580739"/>
              <a:gd name="connsiteY15" fmla="*/ 5869852 h 6964048"/>
              <a:gd name="connsiteX16" fmla="*/ 11571244 w 11580739"/>
              <a:gd name="connsiteY16" fmla="*/ 2573275 h 6964048"/>
              <a:gd name="connsiteX17" fmla="*/ 11572643 w 11580739"/>
              <a:gd name="connsiteY17" fmla="*/ 135715 h 6964048"/>
              <a:gd name="connsiteX18" fmla="*/ 11386303 w 11580739"/>
              <a:gd name="connsiteY18" fmla="*/ 34886 h 6964048"/>
              <a:gd name="connsiteX19" fmla="*/ 10689999 w 11580739"/>
              <a:gd name="connsiteY19" fmla="*/ 22192 h 6964048"/>
              <a:gd name="connsiteX20" fmla="*/ 7599878 w 11580739"/>
              <a:gd name="connsiteY20" fmla="*/ 27511 h 6964048"/>
              <a:gd name="connsiteX21" fmla="*/ 1999684 w 1158073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8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39624 w 11578769"/>
              <a:gd name="connsiteY4" fmla="*/ 860749 h 6964048"/>
              <a:gd name="connsiteX5" fmla="*/ 8569 w 11578769"/>
              <a:gd name="connsiteY5" fmla="*/ 1393284 h 6964048"/>
              <a:gd name="connsiteX6" fmla="*/ 67470 w 11578769"/>
              <a:gd name="connsiteY6" fmla="*/ 4886548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8569 w 11578769"/>
              <a:gd name="connsiteY4" fmla="*/ 1393284 h 6964048"/>
              <a:gd name="connsiteX5" fmla="*/ 67470 w 11578769"/>
              <a:gd name="connsiteY5" fmla="*/ 4886548 h 6964048"/>
              <a:gd name="connsiteX6" fmla="*/ 128464 w 11578769"/>
              <a:gd name="connsiteY6" fmla="*/ 5882443 h 6964048"/>
              <a:gd name="connsiteX7" fmla="*/ 5484139 w 11578769"/>
              <a:gd name="connsiteY7" fmla="*/ 5874336 h 6964048"/>
              <a:gd name="connsiteX8" fmla="*/ 8071632 w 11578769"/>
              <a:gd name="connsiteY8" fmla="*/ 5853608 h 6964048"/>
              <a:gd name="connsiteX9" fmla="*/ 8314590 w 11578769"/>
              <a:gd name="connsiteY9" fmla="*/ 5877326 h 6964048"/>
              <a:gd name="connsiteX10" fmla="*/ 8575475 w 11578769"/>
              <a:gd name="connsiteY10" fmla="*/ 6964048 h 6964048"/>
              <a:gd name="connsiteX11" fmla="*/ 8926264 w 11578769"/>
              <a:gd name="connsiteY11" fmla="*/ 5864484 h 6964048"/>
              <a:gd name="connsiteX12" fmla="*/ 9774882 w 11578769"/>
              <a:gd name="connsiteY12" fmla="*/ 5851061 h 6964048"/>
              <a:gd name="connsiteX13" fmla="*/ 10927227 w 11578769"/>
              <a:gd name="connsiteY13" fmla="*/ 5873967 h 6964048"/>
              <a:gd name="connsiteX14" fmla="*/ 11562334 w 11578769"/>
              <a:gd name="connsiteY14" fmla="*/ 5869852 h 6964048"/>
              <a:gd name="connsiteX15" fmla="*/ 11571244 w 11578769"/>
              <a:gd name="connsiteY15" fmla="*/ 2573275 h 6964048"/>
              <a:gd name="connsiteX16" fmla="*/ 11572643 w 11578769"/>
              <a:gd name="connsiteY16" fmla="*/ 135715 h 6964048"/>
              <a:gd name="connsiteX17" fmla="*/ 11386303 w 11578769"/>
              <a:gd name="connsiteY17" fmla="*/ 34886 h 6964048"/>
              <a:gd name="connsiteX18" fmla="*/ 10689999 w 11578769"/>
              <a:gd name="connsiteY18" fmla="*/ 22192 h 6964048"/>
              <a:gd name="connsiteX19" fmla="*/ 7599878 w 11578769"/>
              <a:gd name="connsiteY19" fmla="*/ 27511 h 6964048"/>
              <a:gd name="connsiteX20" fmla="*/ 1999684 w 11578769"/>
              <a:gd name="connsiteY20" fmla="*/ 0 h 6964048"/>
              <a:gd name="connsiteX0" fmla="*/ 1991115 w 11570200"/>
              <a:gd name="connsiteY0" fmla="*/ 0 h 6964048"/>
              <a:gd name="connsiteX1" fmla="*/ 552751 w 11570200"/>
              <a:gd name="connsiteY1" fmla="*/ 10760 h 6964048"/>
              <a:gd name="connsiteX2" fmla="*/ 11446 w 11570200"/>
              <a:gd name="connsiteY2" fmla="*/ 56664 h 6964048"/>
              <a:gd name="connsiteX3" fmla="*/ 6442 w 11570200"/>
              <a:gd name="connsiteY3" fmla="*/ 845281 h 6964048"/>
              <a:gd name="connsiteX4" fmla="*/ 0 w 11570200"/>
              <a:gd name="connsiteY4" fmla="*/ 1393284 h 6964048"/>
              <a:gd name="connsiteX5" fmla="*/ 58901 w 11570200"/>
              <a:gd name="connsiteY5" fmla="*/ 4886548 h 6964048"/>
              <a:gd name="connsiteX6" fmla="*/ 119895 w 11570200"/>
              <a:gd name="connsiteY6" fmla="*/ 5882443 h 6964048"/>
              <a:gd name="connsiteX7" fmla="*/ 5475570 w 11570200"/>
              <a:gd name="connsiteY7" fmla="*/ 5874336 h 6964048"/>
              <a:gd name="connsiteX8" fmla="*/ 8063063 w 11570200"/>
              <a:gd name="connsiteY8" fmla="*/ 5853608 h 6964048"/>
              <a:gd name="connsiteX9" fmla="*/ 8306021 w 11570200"/>
              <a:gd name="connsiteY9" fmla="*/ 5877326 h 6964048"/>
              <a:gd name="connsiteX10" fmla="*/ 8566906 w 11570200"/>
              <a:gd name="connsiteY10" fmla="*/ 6964048 h 6964048"/>
              <a:gd name="connsiteX11" fmla="*/ 8917695 w 11570200"/>
              <a:gd name="connsiteY11" fmla="*/ 5864484 h 6964048"/>
              <a:gd name="connsiteX12" fmla="*/ 9766313 w 11570200"/>
              <a:gd name="connsiteY12" fmla="*/ 5851061 h 6964048"/>
              <a:gd name="connsiteX13" fmla="*/ 10918658 w 11570200"/>
              <a:gd name="connsiteY13" fmla="*/ 5873967 h 6964048"/>
              <a:gd name="connsiteX14" fmla="*/ 11553765 w 11570200"/>
              <a:gd name="connsiteY14" fmla="*/ 5869852 h 6964048"/>
              <a:gd name="connsiteX15" fmla="*/ 11562675 w 11570200"/>
              <a:gd name="connsiteY15" fmla="*/ 2573275 h 6964048"/>
              <a:gd name="connsiteX16" fmla="*/ 11564074 w 11570200"/>
              <a:gd name="connsiteY16" fmla="*/ 135715 h 6964048"/>
              <a:gd name="connsiteX17" fmla="*/ 11377734 w 11570200"/>
              <a:gd name="connsiteY17" fmla="*/ 34886 h 6964048"/>
              <a:gd name="connsiteX18" fmla="*/ 10681430 w 11570200"/>
              <a:gd name="connsiteY18" fmla="*/ 22192 h 6964048"/>
              <a:gd name="connsiteX19" fmla="*/ 7591309 w 11570200"/>
              <a:gd name="connsiteY19" fmla="*/ 27511 h 6964048"/>
              <a:gd name="connsiteX20" fmla="*/ 1991115 w 11570200"/>
              <a:gd name="connsiteY20" fmla="*/ 0 h 6964048"/>
              <a:gd name="connsiteX0" fmla="*/ 1984916 w 11564001"/>
              <a:gd name="connsiteY0" fmla="*/ 0 h 6964048"/>
              <a:gd name="connsiteX1" fmla="*/ 546552 w 11564001"/>
              <a:gd name="connsiteY1" fmla="*/ 10760 h 6964048"/>
              <a:gd name="connsiteX2" fmla="*/ 5247 w 11564001"/>
              <a:gd name="connsiteY2" fmla="*/ 56664 h 6964048"/>
              <a:gd name="connsiteX3" fmla="*/ 243 w 11564001"/>
              <a:gd name="connsiteY3" fmla="*/ 845281 h 6964048"/>
              <a:gd name="connsiteX4" fmla="*/ 8812 w 11564001"/>
              <a:gd name="connsiteY4" fmla="*/ 1671759 h 6964048"/>
              <a:gd name="connsiteX5" fmla="*/ 52702 w 11564001"/>
              <a:gd name="connsiteY5" fmla="*/ 4886548 h 6964048"/>
              <a:gd name="connsiteX6" fmla="*/ 113696 w 11564001"/>
              <a:gd name="connsiteY6" fmla="*/ 5882443 h 6964048"/>
              <a:gd name="connsiteX7" fmla="*/ 5469371 w 11564001"/>
              <a:gd name="connsiteY7" fmla="*/ 5874336 h 6964048"/>
              <a:gd name="connsiteX8" fmla="*/ 8056864 w 11564001"/>
              <a:gd name="connsiteY8" fmla="*/ 5853608 h 6964048"/>
              <a:gd name="connsiteX9" fmla="*/ 8299822 w 11564001"/>
              <a:gd name="connsiteY9" fmla="*/ 5877326 h 6964048"/>
              <a:gd name="connsiteX10" fmla="*/ 8560707 w 11564001"/>
              <a:gd name="connsiteY10" fmla="*/ 6964048 h 6964048"/>
              <a:gd name="connsiteX11" fmla="*/ 8911496 w 11564001"/>
              <a:gd name="connsiteY11" fmla="*/ 5864484 h 6964048"/>
              <a:gd name="connsiteX12" fmla="*/ 9760114 w 11564001"/>
              <a:gd name="connsiteY12" fmla="*/ 5851061 h 6964048"/>
              <a:gd name="connsiteX13" fmla="*/ 10912459 w 11564001"/>
              <a:gd name="connsiteY13" fmla="*/ 5873967 h 6964048"/>
              <a:gd name="connsiteX14" fmla="*/ 11547566 w 11564001"/>
              <a:gd name="connsiteY14" fmla="*/ 5869852 h 6964048"/>
              <a:gd name="connsiteX15" fmla="*/ 11556476 w 11564001"/>
              <a:gd name="connsiteY15" fmla="*/ 2573275 h 6964048"/>
              <a:gd name="connsiteX16" fmla="*/ 11557875 w 11564001"/>
              <a:gd name="connsiteY16" fmla="*/ 135715 h 6964048"/>
              <a:gd name="connsiteX17" fmla="*/ 11371535 w 11564001"/>
              <a:gd name="connsiteY17" fmla="*/ 34886 h 6964048"/>
              <a:gd name="connsiteX18" fmla="*/ 10675231 w 11564001"/>
              <a:gd name="connsiteY18" fmla="*/ 22192 h 6964048"/>
              <a:gd name="connsiteX19" fmla="*/ 7585110 w 11564001"/>
              <a:gd name="connsiteY19" fmla="*/ 27511 h 6964048"/>
              <a:gd name="connsiteX20" fmla="*/ 1984916 w 11564001"/>
              <a:gd name="connsiteY20" fmla="*/ 0 h 6964048"/>
              <a:gd name="connsiteX0" fmla="*/ 1984673 w 11563758"/>
              <a:gd name="connsiteY0" fmla="*/ 0 h 6964048"/>
              <a:gd name="connsiteX1" fmla="*/ 546309 w 11563758"/>
              <a:gd name="connsiteY1" fmla="*/ 10760 h 6964048"/>
              <a:gd name="connsiteX2" fmla="*/ 5004 w 11563758"/>
              <a:gd name="connsiteY2" fmla="*/ 56664 h 6964048"/>
              <a:gd name="connsiteX3" fmla="*/ 0 w 11563758"/>
              <a:gd name="connsiteY3" fmla="*/ 845281 h 6964048"/>
              <a:gd name="connsiteX4" fmla="*/ 52459 w 11563758"/>
              <a:gd name="connsiteY4" fmla="*/ 4886548 h 6964048"/>
              <a:gd name="connsiteX5" fmla="*/ 113453 w 11563758"/>
              <a:gd name="connsiteY5" fmla="*/ 5882443 h 6964048"/>
              <a:gd name="connsiteX6" fmla="*/ 5469128 w 11563758"/>
              <a:gd name="connsiteY6" fmla="*/ 5874336 h 6964048"/>
              <a:gd name="connsiteX7" fmla="*/ 8056621 w 11563758"/>
              <a:gd name="connsiteY7" fmla="*/ 5853608 h 6964048"/>
              <a:gd name="connsiteX8" fmla="*/ 8299579 w 11563758"/>
              <a:gd name="connsiteY8" fmla="*/ 5877326 h 6964048"/>
              <a:gd name="connsiteX9" fmla="*/ 8560464 w 11563758"/>
              <a:gd name="connsiteY9" fmla="*/ 6964048 h 6964048"/>
              <a:gd name="connsiteX10" fmla="*/ 8911253 w 11563758"/>
              <a:gd name="connsiteY10" fmla="*/ 5864484 h 6964048"/>
              <a:gd name="connsiteX11" fmla="*/ 9759871 w 11563758"/>
              <a:gd name="connsiteY11" fmla="*/ 5851061 h 6964048"/>
              <a:gd name="connsiteX12" fmla="*/ 10912216 w 11563758"/>
              <a:gd name="connsiteY12" fmla="*/ 5873967 h 6964048"/>
              <a:gd name="connsiteX13" fmla="*/ 11547323 w 11563758"/>
              <a:gd name="connsiteY13" fmla="*/ 5869852 h 6964048"/>
              <a:gd name="connsiteX14" fmla="*/ 11556233 w 11563758"/>
              <a:gd name="connsiteY14" fmla="*/ 2573275 h 6964048"/>
              <a:gd name="connsiteX15" fmla="*/ 11557632 w 11563758"/>
              <a:gd name="connsiteY15" fmla="*/ 135715 h 6964048"/>
              <a:gd name="connsiteX16" fmla="*/ 11371292 w 11563758"/>
              <a:gd name="connsiteY16" fmla="*/ 34886 h 6964048"/>
              <a:gd name="connsiteX17" fmla="*/ 10674988 w 11563758"/>
              <a:gd name="connsiteY17" fmla="*/ 22192 h 6964048"/>
              <a:gd name="connsiteX18" fmla="*/ 7584867 w 11563758"/>
              <a:gd name="connsiteY18" fmla="*/ 27511 h 6964048"/>
              <a:gd name="connsiteX19" fmla="*/ 1984673 w 11563758"/>
              <a:gd name="connsiteY19" fmla="*/ 0 h 6964048"/>
              <a:gd name="connsiteX0" fmla="*/ 1979669 w 11558754"/>
              <a:gd name="connsiteY0" fmla="*/ 0 h 6964048"/>
              <a:gd name="connsiteX1" fmla="*/ 541305 w 11558754"/>
              <a:gd name="connsiteY1" fmla="*/ 10760 h 6964048"/>
              <a:gd name="connsiteX2" fmla="*/ 0 w 11558754"/>
              <a:gd name="connsiteY2" fmla="*/ 56664 h 6964048"/>
              <a:gd name="connsiteX3" fmla="*/ 10007 w 11558754"/>
              <a:gd name="connsiteY3" fmla="*/ 907167 h 6964048"/>
              <a:gd name="connsiteX4" fmla="*/ 47455 w 11558754"/>
              <a:gd name="connsiteY4" fmla="*/ 4886548 h 6964048"/>
              <a:gd name="connsiteX5" fmla="*/ 108449 w 11558754"/>
              <a:gd name="connsiteY5" fmla="*/ 5882443 h 6964048"/>
              <a:gd name="connsiteX6" fmla="*/ 5464124 w 11558754"/>
              <a:gd name="connsiteY6" fmla="*/ 5874336 h 6964048"/>
              <a:gd name="connsiteX7" fmla="*/ 8051617 w 11558754"/>
              <a:gd name="connsiteY7" fmla="*/ 5853608 h 6964048"/>
              <a:gd name="connsiteX8" fmla="*/ 8294575 w 11558754"/>
              <a:gd name="connsiteY8" fmla="*/ 5877326 h 6964048"/>
              <a:gd name="connsiteX9" fmla="*/ 8555460 w 11558754"/>
              <a:gd name="connsiteY9" fmla="*/ 6964048 h 6964048"/>
              <a:gd name="connsiteX10" fmla="*/ 8906249 w 11558754"/>
              <a:gd name="connsiteY10" fmla="*/ 5864484 h 6964048"/>
              <a:gd name="connsiteX11" fmla="*/ 9754867 w 11558754"/>
              <a:gd name="connsiteY11" fmla="*/ 5851061 h 6964048"/>
              <a:gd name="connsiteX12" fmla="*/ 10907212 w 11558754"/>
              <a:gd name="connsiteY12" fmla="*/ 5873967 h 6964048"/>
              <a:gd name="connsiteX13" fmla="*/ 11542319 w 11558754"/>
              <a:gd name="connsiteY13" fmla="*/ 5869852 h 6964048"/>
              <a:gd name="connsiteX14" fmla="*/ 11551229 w 11558754"/>
              <a:gd name="connsiteY14" fmla="*/ 2573275 h 6964048"/>
              <a:gd name="connsiteX15" fmla="*/ 11552628 w 11558754"/>
              <a:gd name="connsiteY15" fmla="*/ 135715 h 6964048"/>
              <a:gd name="connsiteX16" fmla="*/ 11366288 w 11558754"/>
              <a:gd name="connsiteY16" fmla="*/ 34886 h 6964048"/>
              <a:gd name="connsiteX17" fmla="*/ 10669984 w 11558754"/>
              <a:gd name="connsiteY17" fmla="*/ 22192 h 6964048"/>
              <a:gd name="connsiteX18" fmla="*/ 7579863 w 11558754"/>
              <a:gd name="connsiteY18" fmla="*/ 27511 h 6964048"/>
              <a:gd name="connsiteX19" fmla="*/ 1979669 w 11558754"/>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 name="connsiteX0" fmla="*/ 1969662 w 13176852"/>
              <a:gd name="connsiteY0" fmla="*/ 0 h 6964048"/>
              <a:gd name="connsiteX1" fmla="*/ 531298 w 13176852"/>
              <a:gd name="connsiteY1" fmla="*/ 10760 h 6964048"/>
              <a:gd name="connsiteX2" fmla="*/ 10008 w 13176852"/>
              <a:gd name="connsiteY2" fmla="*/ 41197 h 6964048"/>
              <a:gd name="connsiteX3" fmla="*/ 0 w 13176852"/>
              <a:gd name="connsiteY3" fmla="*/ 907167 h 6964048"/>
              <a:gd name="connsiteX4" fmla="*/ 37448 w 13176852"/>
              <a:gd name="connsiteY4" fmla="*/ 4886548 h 6964048"/>
              <a:gd name="connsiteX5" fmla="*/ 98442 w 13176852"/>
              <a:gd name="connsiteY5" fmla="*/ 5882443 h 6964048"/>
              <a:gd name="connsiteX6" fmla="*/ 5454117 w 13176852"/>
              <a:gd name="connsiteY6" fmla="*/ 5874336 h 6964048"/>
              <a:gd name="connsiteX7" fmla="*/ 8041610 w 13176852"/>
              <a:gd name="connsiteY7" fmla="*/ 5853608 h 6964048"/>
              <a:gd name="connsiteX8" fmla="*/ 8284568 w 13176852"/>
              <a:gd name="connsiteY8" fmla="*/ 5877326 h 6964048"/>
              <a:gd name="connsiteX9" fmla="*/ 8545453 w 13176852"/>
              <a:gd name="connsiteY9" fmla="*/ 6964048 h 6964048"/>
              <a:gd name="connsiteX10" fmla="*/ 8896242 w 13176852"/>
              <a:gd name="connsiteY10" fmla="*/ 5864484 h 6964048"/>
              <a:gd name="connsiteX11" fmla="*/ 9744860 w 13176852"/>
              <a:gd name="connsiteY11" fmla="*/ 5851061 h 6964048"/>
              <a:gd name="connsiteX12" fmla="*/ 10897205 w 13176852"/>
              <a:gd name="connsiteY12" fmla="*/ 5873967 h 6964048"/>
              <a:gd name="connsiteX13" fmla="*/ 13176205 w 13176852"/>
              <a:gd name="connsiteY13" fmla="*/ 6004789 h 6964048"/>
              <a:gd name="connsiteX14" fmla="*/ 11541222 w 13176852"/>
              <a:gd name="connsiteY14" fmla="*/ 2573275 h 6964048"/>
              <a:gd name="connsiteX15" fmla="*/ 11542621 w 13176852"/>
              <a:gd name="connsiteY15" fmla="*/ 135715 h 6964048"/>
              <a:gd name="connsiteX16" fmla="*/ 11356281 w 13176852"/>
              <a:gd name="connsiteY16" fmla="*/ 34886 h 6964048"/>
              <a:gd name="connsiteX17" fmla="*/ 10659977 w 13176852"/>
              <a:gd name="connsiteY17" fmla="*/ 22192 h 6964048"/>
              <a:gd name="connsiteX18" fmla="*/ 7569856 w 13176852"/>
              <a:gd name="connsiteY18" fmla="*/ 27511 h 6964048"/>
              <a:gd name="connsiteX19" fmla="*/ 1969662 w 13176852"/>
              <a:gd name="connsiteY19" fmla="*/ 0 h 6964048"/>
              <a:gd name="connsiteX0" fmla="*/ 1969662 w 13257988"/>
              <a:gd name="connsiteY0" fmla="*/ 0 h 6964048"/>
              <a:gd name="connsiteX1" fmla="*/ 531298 w 13257988"/>
              <a:gd name="connsiteY1" fmla="*/ 10760 h 6964048"/>
              <a:gd name="connsiteX2" fmla="*/ 10008 w 13257988"/>
              <a:gd name="connsiteY2" fmla="*/ 41197 h 6964048"/>
              <a:gd name="connsiteX3" fmla="*/ 0 w 13257988"/>
              <a:gd name="connsiteY3" fmla="*/ 907167 h 6964048"/>
              <a:gd name="connsiteX4" fmla="*/ 37448 w 13257988"/>
              <a:gd name="connsiteY4" fmla="*/ 4886548 h 6964048"/>
              <a:gd name="connsiteX5" fmla="*/ 98442 w 13257988"/>
              <a:gd name="connsiteY5" fmla="*/ 5882443 h 6964048"/>
              <a:gd name="connsiteX6" fmla="*/ 5454117 w 13257988"/>
              <a:gd name="connsiteY6" fmla="*/ 5874336 h 6964048"/>
              <a:gd name="connsiteX7" fmla="*/ 8041610 w 13257988"/>
              <a:gd name="connsiteY7" fmla="*/ 5853608 h 6964048"/>
              <a:gd name="connsiteX8" fmla="*/ 8284568 w 13257988"/>
              <a:gd name="connsiteY8" fmla="*/ 5877326 h 6964048"/>
              <a:gd name="connsiteX9" fmla="*/ 8545453 w 13257988"/>
              <a:gd name="connsiteY9" fmla="*/ 6964048 h 6964048"/>
              <a:gd name="connsiteX10" fmla="*/ 8896242 w 13257988"/>
              <a:gd name="connsiteY10" fmla="*/ 5864484 h 6964048"/>
              <a:gd name="connsiteX11" fmla="*/ 9744860 w 13257988"/>
              <a:gd name="connsiteY11" fmla="*/ 5851061 h 6964048"/>
              <a:gd name="connsiteX12" fmla="*/ 10897205 w 13257988"/>
              <a:gd name="connsiteY12" fmla="*/ 5873967 h 6964048"/>
              <a:gd name="connsiteX13" fmla="*/ 13176205 w 13257988"/>
              <a:gd name="connsiteY13" fmla="*/ 6004789 h 6964048"/>
              <a:gd name="connsiteX14" fmla="*/ 13257852 w 13257988"/>
              <a:gd name="connsiteY14" fmla="*/ 1313888 h 6964048"/>
              <a:gd name="connsiteX15" fmla="*/ 11542621 w 13257988"/>
              <a:gd name="connsiteY15" fmla="*/ 135715 h 6964048"/>
              <a:gd name="connsiteX16" fmla="*/ 11356281 w 13257988"/>
              <a:gd name="connsiteY16" fmla="*/ 34886 h 6964048"/>
              <a:gd name="connsiteX17" fmla="*/ 10659977 w 13257988"/>
              <a:gd name="connsiteY17" fmla="*/ 22192 h 6964048"/>
              <a:gd name="connsiteX18" fmla="*/ 7569856 w 13257988"/>
              <a:gd name="connsiteY18" fmla="*/ 27511 h 6964048"/>
              <a:gd name="connsiteX19" fmla="*/ 1969662 w 13257988"/>
              <a:gd name="connsiteY19" fmla="*/ 0 h 6964048"/>
              <a:gd name="connsiteX0" fmla="*/ 1969662 w 13266257"/>
              <a:gd name="connsiteY0" fmla="*/ 10977443 h 17941491"/>
              <a:gd name="connsiteX1" fmla="*/ 531298 w 13266257"/>
              <a:gd name="connsiteY1" fmla="*/ 10988203 h 17941491"/>
              <a:gd name="connsiteX2" fmla="*/ 10008 w 13266257"/>
              <a:gd name="connsiteY2" fmla="*/ 11018640 h 17941491"/>
              <a:gd name="connsiteX3" fmla="*/ 0 w 13266257"/>
              <a:gd name="connsiteY3" fmla="*/ 11884610 h 17941491"/>
              <a:gd name="connsiteX4" fmla="*/ 37448 w 13266257"/>
              <a:gd name="connsiteY4" fmla="*/ 15863991 h 17941491"/>
              <a:gd name="connsiteX5" fmla="*/ 98442 w 13266257"/>
              <a:gd name="connsiteY5" fmla="*/ 16859886 h 17941491"/>
              <a:gd name="connsiteX6" fmla="*/ 5454117 w 13266257"/>
              <a:gd name="connsiteY6" fmla="*/ 16851779 h 17941491"/>
              <a:gd name="connsiteX7" fmla="*/ 8041610 w 13266257"/>
              <a:gd name="connsiteY7" fmla="*/ 16831051 h 17941491"/>
              <a:gd name="connsiteX8" fmla="*/ 8284568 w 13266257"/>
              <a:gd name="connsiteY8" fmla="*/ 16854769 h 17941491"/>
              <a:gd name="connsiteX9" fmla="*/ 8545453 w 13266257"/>
              <a:gd name="connsiteY9" fmla="*/ 17941491 h 17941491"/>
              <a:gd name="connsiteX10" fmla="*/ 8896242 w 13266257"/>
              <a:gd name="connsiteY10" fmla="*/ 16841927 h 17941491"/>
              <a:gd name="connsiteX11" fmla="*/ 9744860 w 13266257"/>
              <a:gd name="connsiteY11" fmla="*/ 16828504 h 17941491"/>
              <a:gd name="connsiteX12" fmla="*/ 10897205 w 13266257"/>
              <a:gd name="connsiteY12" fmla="*/ 16851410 h 17941491"/>
              <a:gd name="connsiteX13" fmla="*/ 13176205 w 13266257"/>
              <a:gd name="connsiteY13" fmla="*/ 16982232 h 17941491"/>
              <a:gd name="connsiteX14" fmla="*/ 13257852 w 13266257"/>
              <a:gd name="connsiteY14" fmla="*/ 12291331 h 17941491"/>
              <a:gd name="connsiteX15" fmla="*/ 12982846 w 13266257"/>
              <a:gd name="connsiteY15" fmla="*/ 3572 h 17941491"/>
              <a:gd name="connsiteX16" fmla="*/ 11356281 w 13266257"/>
              <a:gd name="connsiteY16" fmla="*/ 11012329 h 17941491"/>
              <a:gd name="connsiteX17" fmla="*/ 10659977 w 13266257"/>
              <a:gd name="connsiteY17" fmla="*/ 10999635 h 17941491"/>
              <a:gd name="connsiteX18" fmla="*/ 7569856 w 13266257"/>
              <a:gd name="connsiteY18" fmla="*/ 11004954 h 17941491"/>
              <a:gd name="connsiteX19" fmla="*/ 1969662 w 13266257"/>
              <a:gd name="connsiteY19" fmla="*/ 10977443 h 17941491"/>
              <a:gd name="connsiteX0" fmla="*/ 1969662 w 13266257"/>
              <a:gd name="connsiteY0" fmla="*/ 10977443 h 17941491"/>
              <a:gd name="connsiteX1" fmla="*/ 531298 w 13266257"/>
              <a:gd name="connsiteY1" fmla="*/ 10988203 h 17941491"/>
              <a:gd name="connsiteX2" fmla="*/ 10008 w 13266257"/>
              <a:gd name="connsiteY2" fmla="*/ 11018640 h 17941491"/>
              <a:gd name="connsiteX3" fmla="*/ 0 w 13266257"/>
              <a:gd name="connsiteY3" fmla="*/ 11884610 h 17941491"/>
              <a:gd name="connsiteX4" fmla="*/ 37448 w 13266257"/>
              <a:gd name="connsiteY4" fmla="*/ 15863991 h 17941491"/>
              <a:gd name="connsiteX5" fmla="*/ 98442 w 13266257"/>
              <a:gd name="connsiteY5" fmla="*/ 16859886 h 17941491"/>
              <a:gd name="connsiteX6" fmla="*/ 5454117 w 13266257"/>
              <a:gd name="connsiteY6" fmla="*/ 16851779 h 17941491"/>
              <a:gd name="connsiteX7" fmla="*/ 8041610 w 13266257"/>
              <a:gd name="connsiteY7" fmla="*/ 16831051 h 17941491"/>
              <a:gd name="connsiteX8" fmla="*/ 8284568 w 13266257"/>
              <a:gd name="connsiteY8" fmla="*/ 16854769 h 17941491"/>
              <a:gd name="connsiteX9" fmla="*/ 8545453 w 13266257"/>
              <a:gd name="connsiteY9" fmla="*/ 17941491 h 17941491"/>
              <a:gd name="connsiteX10" fmla="*/ 8896242 w 13266257"/>
              <a:gd name="connsiteY10" fmla="*/ 16841927 h 17941491"/>
              <a:gd name="connsiteX11" fmla="*/ 9744860 w 13266257"/>
              <a:gd name="connsiteY11" fmla="*/ 16828504 h 17941491"/>
              <a:gd name="connsiteX12" fmla="*/ 10897205 w 13266257"/>
              <a:gd name="connsiteY12" fmla="*/ 16851410 h 17941491"/>
              <a:gd name="connsiteX13" fmla="*/ 13176205 w 13266257"/>
              <a:gd name="connsiteY13" fmla="*/ 16982232 h 17941491"/>
              <a:gd name="connsiteX14" fmla="*/ 13257852 w 13266257"/>
              <a:gd name="connsiteY14" fmla="*/ 12291331 h 17941491"/>
              <a:gd name="connsiteX15" fmla="*/ 12982846 w 13266257"/>
              <a:gd name="connsiteY15" fmla="*/ 3572 h 17941491"/>
              <a:gd name="connsiteX16" fmla="*/ 11356281 w 13266257"/>
              <a:gd name="connsiteY16" fmla="*/ 11012329 h 17941491"/>
              <a:gd name="connsiteX17" fmla="*/ 7569856 w 13266257"/>
              <a:gd name="connsiteY17" fmla="*/ 11004954 h 17941491"/>
              <a:gd name="connsiteX18" fmla="*/ 1969662 w 13266257"/>
              <a:gd name="connsiteY18" fmla="*/ 10977443 h 17941491"/>
              <a:gd name="connsiteX0" fmla="*/ 1969662 w 13265043"/>
              <a:gd name="connsiteY0" fmla="*/ 11860808 h 18824856"/>
              <a:gd name="connsiteX1" fmla="*/ 531298 w 13265043"/>
              <a:gd name="connsiteY1" fmla="*/ 11871568 h 18824856"/>
              <a:gd name="connsiteX2" fmla="*/ 10008 w 13265043"/>
              <a:gd name="connsiteY2" fmla="*/ 11902005 h 18824856"/>
              <a:gd name="connsiteX3" fmla="*/ 0 w 13265043"/>
              <a:gd name="connsiteY3" fmla="*/ 12767975 h 18824856"/>
              <a:gd name="connsiteX4" fmla="*/ 37448 w 13265043"/>
              <a:gd name="connsiteY4" fmla="*/ 16747356 h 18824856"/>
              <a:gd name="connsiteX5" fmla="*/ 98442 w 13265043"/>
              <a:gd name="connsiteY5" fmla="*/ 17743251 h 18824856"/>
              <a:gd name="connsiteX6" fmla="*/ 5454117 w 13265043"/>
              <a:gd name="connsiteY6" fmla="*/ 17735144 h 18824856"/>
              <a:gd name="connsiteX7" fmla="*/ 8041610 w 13265043"/>
              <a:gd name="connsiteY7" fmla="*/ 17714416 h 18824856"/>
              <a:gd name="connsiteX8" fmla="*/ 8284568 w 13265043"/>
              <a:gd name="connsiteY8" fmla="*/ 17738134 h 18824856"/>
              <a:gd name="connsiteX9" fmla="*/ 8545453 w 13265043"/>
              <a:gd name="connsiteY9" fmla="*/ 18824856 h 18824856"/>
              <a:gd name="connsiteX10" fmla="*/ 8896242 w 13265043"/>
              <a:gd name="connsiteY10" fmla="*/ 17725292 h 18824856"/>
              <a:gd name="connsiteX11" fmla="*/ 9744860 w 13265043"/>
              <a:gd name="connsiteY11" fmla="*/ 17711869 h 18824856"/>
              <a:gd name="connsiteX12" fmla="*/ 10897205 w 13265043"/>
              <a:gd name="connsiteY12" fmla="*/ 17734775 h 18824856"/>
              <a:gd name="connsiteX13" fmla="*/ 13176205 w 13265043"/>
              <a:gd name="connsiteY13" fmla="*/ 17865597 h 18824856"/>
              <a:gd name="connsiteX14" fmla="*/ 13257852 w 13265043"/>
              <a:gd name="connsiteY14" fmla="*/ 13174696 h 18824856"/>
              <a:gd name="connsiteX15" fmla="*/ 12982846 w 13265043"/>
              <a:gd name="connsiteY15" fmla="*/ 886937 h 18824856"/>
              <a:gd name="connsiteX16" fmla="*/ 11414472 w 13265043"/>
              <a:gd name="connsiteY16" fmla="*/ 2180430 h 18824856"/>
              <a:gd name="connsiteX17" fmla="*/ 7569856 w 13265043"/>
              <a:gd name="connsiteY17" fmla="*/ 11888319 h 18824856"/>
              <a:gd name="connsiteX18" fmla="*/ 1969662 w 13265043"/>
              <a:gd name="connsiteY18" fmla="*/ 11860808 h 18824856"/>
              <a:gd name="connsiteX0" fmla="*/ 1969662 w 13265043"/>
              <a:gd name="connsiteY0" fmla="*/ 11542377 h 18506425"/>
              <a:gd name="connsiteX1" fmla="*/ 531298 w 13265043"/>
              <a:gd name="connsiteY1" fmla="*/ 11553137 h 18506425"/>
              <a:gd name="connsiteX2" fmla="*/ 10008 w 13265043"/>
              <a:gd name="connsiteY2" fmla="*/ 11583574 h 18506425"/>
              <a:gd name="connsiteX3" fmla="*/ 0 w 13265043"/>
              <a:gd name="connsiteY3" fmla="*/ 12449544 h 18506425"/>
              <a:gd name="connsiteX4" fmla="*/ 37448 w 13265043"/>
              <a:gd name="connsiteY4" fmla="*/ 16428925 h 18506425"/>
              <a:gd name="connsiteX5" fmla="*/ 98442 w 13265043"/>
              <a:gd name="connsiteY5" fmla="*/ 17424820 h 18506425"/>
              <a:gd name="connsiteX6" fmla="*/ 5454117 w 13265043"/>
              <a:gd name="connsiteY6" fmla="*/ 17416713 h 18506425"/>
              <a:gd name="connsiteX7" fmla="*/ 8041610 w 13265043"/>
              <a:gd name="connsiteY7" fmla="*/ 17395985 h 18506425"/>
              <a:gd name="connsiteX8" fmla="*/ 8284568 w 13265043"/>
              <a:gd name="connsiteY8" fmla="*/ 17419703 h 18506425"/>
              <a:gd name="connsiteX9" fmla="*/ 8545453 w 13265043"/>
              <a:gd name="connsiteY9" fmla="*/ 18506425 h 18506425"/>
              <a:gd name="connsiteX10" fmla="*/ 8896242 w 13265043"/>
              <a:gd name="connsiteY10" fmla="*/ 17406861 h 18506425"/>
              <a:gd name="connsiteX11" fmla="*/ 9744860 w 13265043"/>
              <a:gd name="connsiteY11" fmla="*/ 17393438 h 18506425"/>
              <a:gd name="connsiteX12" fmla="*/ 10897205 w 13265043"/>
              <a:gd name="connsiteY12" fmla="*/ 17416344 h 18506425"/>
              <a:gd name="connsiteX13" fmla="*/ 13176205 w 13265043"/>
              <a:gd name="connsiteY13" fmla="*/ 17547166 h 18506425"/>
              <a:gd name="connsiteX14" fmla="*/ 13257852 w 13265043"/>
              <a:gd name="connsiteY14" fmla="*/ 12856265 h 18506425"/>
              <a:gd name="connsiteX15" fmla="*/ 12982846 w 13265043"/>
              <a:gd name="connsiteY15" fmla="*/ 568506 h 18506425"/>
              <a:gd name="connsiteX16" fmla="*/ 11414472 w 13265043"/>
              <a:gd name="connsiteY16" fmla="*/ 1861999 h 18506425"/>
              <a:gd name="connsiteX17" fmla="*/ 7526213 w 13265043"/>
              <a:gd name="connsiteY17" fmla="*/ 190437 h 18506425"/>
              <a:gd name="connsiteX18" fmla="*/ 1969662 w 13265043"/>
              <a:gd name="connsiteY18" fmla="*/ 11542377 h 18506425"/>
              <a:gd name="connsiteX0" fmla="*/ 2056949 w 13265043"/>
              <a:gd name="connsiteY0" fmla="*/ 0 h 18703324"/>
              <a:gd name="connsiteX1" fmla="*/ 531298 w 13265043"/>
              <a:gd name="connsiteY1" fmla="*/ 11750036 h 18703324"/>
              <a:gd name="connsiteX2" fmla="*/ 10008 w 13265043"/>
              <a:gd name="connsiteY2" fmla="*/ 11780473 h 18703324"/>
              <a:gd name="connsiteX3" fmla="*/ 0 w 13265043"/>
              <a:gd name="connsiteY3" fmla="*/ 12646443 h 18703324"/>
              <a:gd name="connsiteX4" fmla="*/ 37448 w 13265043"/>
              <a:gd name="connsiteY4" fmla="*/ 16625824 h 18703324"/>
              <a:gd name="connsiteX5" fmla="*/ 98442 w 13265043"/>
              <a:gd name="connsiteY5" fmla="*/ 17621719 h 18703324"/>
              <a:gd name="connsiteX6" fmla="*/ 5454117 w 13265043"/>
              <a:gd name="connsiteY6" fmla="*/ 17613612 h 18703324"/>
              <a:gd name="connsiteX7" fmla="*/ 8041610 w 13265043"/>
              <a:gd name="connsiteY7" fmla="*/ 17592884 h 18703324"/>
              <a:gd name="connsiteX8" fmla="*/ 8284568 w 13265043"/>
              <a:gd name="connsiteY8" fmla="*/ 17616602 h 18703324"/>
              <a:gd name="connsiteX9" fmla="*/ 8545453 w 13265043"/>
              <a:gd name="connsiteY9" fmla="*/ 18703324 h 18703324"/>
              <a:gd name="connsiteX10" fmla="*/ 8896242 w 13265043"/>
              <a:gd name="connsiteY10" fmla="*/ 17603760 h 18703324"/>
              <a:gd name="connsiteX11" fmla="*/ 9744860 w 13265043"/>
              <a:gd name="connsiteY11" fmla="*/ 17590337 h 18703324"/>
              <a:gd name="connsiteX12" fmla="*/ 10897205 w 13265043"/>
              <a:gd name="connsiteY12" fmla="*/ 17613243 h 18703324"/>
              <a:gd name="connsiteX13" fmla="*/ 13176205 w 13265043"/>
              <a:gd name="connsiteY13" fmla="*/ 17744065 h 18703324"/>
              <a:gd name="connsiteX14" fmla="*/ 13257852 w 13265043"/>
              <a:gd name="connsiteY14" fmla="*/ 13053164 h 18703324"/>
              <a:gd name="connsiteX15" fmla="*/ 12982846 w 13265043"/>
              <a:gd name="connsiteY15" fmla="*/ 765405 h 18703324"/>
              <a:gd name="connsiteX16" fmla="*/ 11414472 w 13265043"/>
              <a:gd name="connsiteY16" fmla="*/ 2058898 h 18703324"/>
              <a:gd name="connsiteX17" fmla="*/ 7526213 w 13265043"/>
              <a:gd name="connsiteY17" fmla="*/ 387336 h 18703324"/>
              <a:gd name="connsiteX18" fmla="*/ 2056949 w 13265043"/>
              <a:gd name="connsiteY18" fmla="*/ 0 h 18703324"/>
              <a:gd name="connsiteX0" fmla="*/ 2209737 w 13417831"/>
              <a:gd name="connsiteY0" fmla="*/ 0 h 18703324"/>
              <a:gd name="connsiteX1" fmla="*/ 29438 w 13417831"/>
              <a:gd name="connsiteY1" fmla="*/ 280629 h 18703324"/>
              <a:gd name="connsiteX2" fmla="*/ 162796 w 13417831"/>
              <a:gd name="connsiteY2" fmla="*/ 11780473 h 18703324"/>
              <a:gd name="connsiteX3" fmla="*/ 152788 w 13417831"/>
              <a:gd name="connsiteY3" fmla="*/ 12646443 h 18703324"/>
              <a:gd name="connsiteX4" fmla="*/ 190236 w 13417831"/>
              <a:gd name="connsiteY4" fmla="*/ 16625824 h 18703324"/>
              <a:gd name="connsiteX5" fmla="*/ 251230 w 13417831"/>
              <a:gd name="connsiteY5" fmla="*/ 17621719 h 18703324"/>
              <a:gd name="connsiteX6" fmla="*/ 5606905 w 13417831"/>
              <a:gd name="connsiteY6" fmla="*/ 17613612 h 18703324"/>
              <a:gd name="connsiteX7" fmla="*/ 8194398 w 13417831"/>
              <a:gd name="connsiteY7" fmla="*/ 17592884 h 18703324"/>
              <a:gd name="connsiteX8" fmla="*/ 8437356 w 13417831"/>
              <a:gd name="connsiteY8" fmla="*/ 17616602 h 18703324"/>
              <a:gd name="connsiteX9" fmla="*/ 8698241 w 13417831"/>
              <a:gd name="connsiteY9" fmla="*/ 18703324 h 18703324"/>
              <a:gd name="connsiteX10" fmla="*/ 9049030 w 13417831"/>
              <a:gd name="connsiteY10" fmla="*/ 17603760 h 18703324"/>
              <a:gd name="connsiteX11" fmla="*/ 9897648 w 13417831"/>
              <a:gd name="connsiteY11" fmla="*/ 17590337 h 18703324"/>
              <a:gd name="connsiteX12" fmla="*/ 11049993 w 13417831"/>
              <a:gd name="connsiteY12" fmla="*/ 17613243 h 18703324"/>
              <a:gd name="connsiteX13" fmla="*/ 13328993 w 13417831"/>
              <a:gd name="connsiteY13" fmla="*/ 17744065 h 18703324"/>
              <a:gd name="connsiteX14" fmla="*/ 13410640 w 13417831"/>
              <a:gd name="connsiteY14" fmla="*/ 13053164 h 18703324"/>
              <a:gd name="connsiteX15" fmla="*/ 13135634 w 13417831"/>
              <a:gd name="connsiteY15" fmla="*/ 765405 h 18703324"/>
              <a:gd name="connsiteX16" fmla="*/ 11567260 w 13417831"/>
              <a:gd name="connsiteY16" fmla="*/ 2058898 h 18703324"/>
              <a:gd name="connsiteX17" fmla="*/ 7679001 w 13417831"/>
              <a:gd name="connsiteY17" fmla="*/ 387336 h 18703324"/>
              <a:gd name="connsiteX18" fmla="*/ 2209737 w 13417831"/>
              <a:gd name="connsiteY18" fmla="*/ 0 h 18703324"/>
              <a:gd name="connsiteX0" fmla="*/ 2209737 w 13417289"/>
              <a:gd name="connsiteY0" fmla="*/ 228521 h 18931845"/>
              <a:gd name="connsiteX1" fmla="*/ 29438 w 13417289"/>
              <a:gd name="connsiteY1" fmla="*/ 509150 h 18931845"/>
              <a:gd name="connsiteX2" fmla="*/ 162796 w 13417289"/>
              <a:gd name="connsiteY2" fmla="*/ 12008994 h 18931845"/>
              <a:gd name="connsiteX3" fmla="*/ 152788 w 13417289"/>
              <a:gd name="connsiteY3" fmla="*/ 12874964 h 18931845"/>
              <a:gd name="connsiteX4" fmla="*/ 190236 w 13417289"/>
              <a:gd name="connsiteY4" fmla="*/ 16854345 h 18931845"/>
              <a:gd name="connsiteX5" fmla="*/ 251230 w 13417289"/>
              <a:gd name="connsiteY5" fmla="*/ 17850240 h 18931845"/>
              <a:gd name="connsiteX6" fmla="*/ 5606905 w 13417289"/>
              <a:gd name="connsiteY6" fmla="*/ 17842133 h 18931845"/>
              <a:gd name="connsiteX7" fmla="*/ 8194398 w 13417289"/>
              <a:gd name="connsiteY7" fmla="*/ 17821405 h 18931845"/>
              <a:gd name="connsiteX8" fmla="*/ 8437356 w 13417289"/>
              <a:gd name="connsiteY8" fmla="*/ 17845123 h 18931845"/>
              <a:gd name="connsiteX9" fmla="*/ 8698241 w 13417289"/>
              <a:gd name="connsiteY9" fmla="*/ 18931845 h 18931845"/>
              <a:gd name="connsiteX10" fmla="*/ 9049030 w 13417289"/>
              <a:gd name="connsiteY10" fmla="*/ 17832281 h 18931845"/>
              <a:gd name="connsiteX11" fmla="*/ 9897648 w 13417289"/>
              <a:gd name="connsiteY11" fmla="*/ 17818858 h 18931845"/>
              <a:gd name="connsiteX12" fmla="*/ 11049993 w 13417289"/>
              <a:gd name="connsiteY12" fmla="*/ 17841764 h 18931845"/>
              <a:gd name="connsiteX13" fmla="*/ 13328993 w 13417289"/>
              <a:gd name="connsiteY13" fmla="*/ 17972586 h 18931845"/>
              <a:gd name="connsiteX14" fmla="*/ 13410640 w 13417289"/>
              <a:gd name="connsiteY14" fmla="*/ 13281685 h 18931845"/>
              <a:gd name="connsiteX15" fmla="*/ 13135634 w 13417289"/>
              <a:gd name="connsiteY15" fmla="*/ 993926 h 18931845"/>
              <a:gd name="connsiteX16" fmla="*/ 11596356 w 13417289"/>
              <a:gd name="connsiteY16" fmla="*/ 713186 h 18931845"/>
              <a:gd name="connsiteX17" fmla="*/ 7679001 w 13417289"/>
              <a:gd name="connsiteY17" fmla="*/ 615857 h 18931845"/>
              <a:gd name="connsiteX18" fmla="*/ 2209737 w 13417289"/>
              <a:gd name="connsiteY18" fmla="*/ 228521 h 18931845"/>
              <a:gd name="connsiteX0" fmla="*/ 2209737 w 13935641"/>
              <a:gd name="connsiteY0" fmla="*/ 129186 h 18832510"/>
              <a:gd name="connsiteX1" fmla="*/ 29438 w 13935641"/>
              <a:gd name="connsiteY1" fmla="*/ 409815 h 18832510"/>
              <a:gd name="connsiteX2" fmla="*/ 162796 w 13935641"/>
              <a:gd name="connsiteY2" fmla="*/ 11909659 h 18832510"/>
              <a:gd name="connsiteX3" fmla="*/ 152788 w 13935641"/>
              <a:gd name="connsiteY3" fmla="*/ 12775629 h 18832510"/>
              <a:gd name="connsiteX4" fmla="*/ 190236 w 13935641"/>
              <a:gd name="connsiteY4" fmla="*/ 16755010 h 18832510"/>
              <a:gd name="connsiteX5" fmla="*/ 251230 w 13935641"/>
              <a:gd name="connsiteY5" fmla="*/ 17750905 h 18832510"/>
              <a:gd name="connsiteX6" fmla="*/ 5606905 w 13935641"/>
              <a:gd name="connsiteY6" fmla="*/ 17742798 h 18832510"/>
              <a:gd name="connsiteX7" fmla="*/ 8194398 w 13935641"/>
              <a:gd name="connsiteY7" fmla="*/ 17722070 h 18832510"/>
              <a:gd name="connsiteX8" fmla="*/ 8437356 w 13935641"/>
              <a:gd name="connsiteY8" fmla="*/ 17745788 h 18832510"/>
              <a:gd name="connsiteX9" fmla="*/ 8698241 w 13935641"/>
              <a:gd name="connsiteY9" fmla="*/ 18832510 h 18832510"/>
              <a:gd name="connsiteX10" fmla="*/ 9049030 w 13935641"/>
              <a:gd name="connsiteY10" fmla="*/ 17732946 h 18832510"/>
              <a:gd name="connsiteX11" fmla="*/ 9897648 w 13935641"/>
              <a:gd name="connsiteY11" fmla="*/ 17719523 h 18832510"/>
              <a:gd name="connsiteX12" fmla="*/ 11049993 w 13935641"/>
              <a:gd name="connsiteY12" fmla="*/ 17742429 h 18832510"/>
              <a:gd name="connsiteX13" fmla="*/ 13328993 w 13935641"/>
              <a:gd name="connsiteY13" fmla="*/ 17873251 h 18832510"/>
              <a:gd name="connsiteX14" fmla="*/ 13410640 w 13935641"/>
              <a:gd name="connsiteY14" fmla="*/ 13182350 h 18832510"/>
              <a:gd name="connsiteX15" fmla="*/ 13863020 w 13935641"/>
              <a:gd name="connsiteY15" fmla="*/ 1029527 h 18832510"/>
              <a:gd name="connsiteX16" fmla="*/ 11596356 w 13935641"/>
              <a:gd name="connsiteY16" fmla="*/ 613851 h 18832510"/>
              <a:gd name="connsiteX17" fmla="*/ 7679001 w 13935641"/>
              <a:gd name="connsiteY17" fmla="*/ 516522 h 18832510"/>
              <a:gd name="connsiteX18" fmla="*/ 2209737 w 13935641"/>
              <a:gd name="connsiteY18" fmla="*/ 129186 h 18832510"/>
              <a:gd name="connsiteX0" fmla="*/ 2209737 w 13969129"/>
              <a:gd name="connsiteY0" fmla="*/ 0 h 18703324"/>
              <a:gd name="connsiteX1" fmla="*/ 29438 w 13969129"/>
              <a:gd name="connsiteY1" fmla="*/ 280629 h 18703324"/>
              <a:gd name="connsiteX2" fmla="*/ 162796 w 13969129"/>
              <a:gd name="connsiteY2" fmla="*/ 11780473 h 18703324"/>
              <a:gd name="connsiteX3" fmla="*/ 152788 w 13969129"/>
              <a:gd name="connsiteY3" fmla="*/ 12646443 h 18703324"/>
              <a:gd name="connsiteX4" fmla="*/ 190236 w 13969129"/>
              <a:gd name="connsiteY4" fmla="*/ 16625824 h 18703324"/>
              <a:gd name="connsiteX5" fmla="*/ 251230 w 13969129"/>
              <a:gd name="connsiteY5" fmla="*/ 17621719 h 18703324"/>
              <a:gd name="connsiteX6" fmla="*/ 5606905 w 13969129"/>
              <a:gd name="connsiteY6" fmla="*/ 17613612 h 18703324"/>
              <a:gd name="connsiteX7" fmla="*/ 8194398 w 13969129"/>
              <a:gd name="connsiteY7" fmla="*/ 17592884 h 18703324"/>
              <a:gd name="connsiteX8" fmla="*/ 8437356 w 13969129"/>
              <a:gd name="connsiteY8" fmla="*/ 17616602 h 18703324"/>
              <a:gd name="connsiteX9" fmla="*/ 8698241 w 13969129"/>
              <a:gd name="connsiteY9" fmla="*/ 18703324 h 18703324"/>
              <a:gd name="connsiteX10" fmla="*/ 9049030 w 13969129"/>
              <a:gd name="connsiteY10" fmla="*/ 17603760 h 18703324"/>
              <a:gd name="connsiteX11" fmla="*/ 9897648 w 13969129"/>
              <a:gd name="connsiteY11" fmla="*/ 17590337 h 18703324"/>
              <a:gd name="connsiteX12" fmla="*/ 11049993 w 13969129"/>
              <a:gd name="connsiteY12" fmla="*/ 17613243 h 18703324"/>
              <a:gd name="connsiteX13" fmla="*/ 13328993 w 13969129"/>
              <a:gd name="connsiteY13" fmla="*/ 17744065 h 18703324"/>
              <a:gd name="connsiteX14" fmla="*/ 13410640 w 13969129"/>
              <a:gd name="connsiteY14" fmla="*/ 13053164 h 18703324"/>
              <a:gd name="connsiteX15" fmla="*/ 13863020 w 13969129"/>
              <a:gd name="connsiteY15" fmla="*/ 900341 h 18703324"/>
              <a:gd name="connsiteX16" fmla="*/ 11596356 w 13969129"/>
              <a:gd name="connsiteY16" fmla="*/ 484665 h 18703324"/>
              <a:gd name="connsiteX17" fmla="*/ 7679001 w 13969129"/>
              <a:gd name="connsiteY17" fmla="*/ 387336 h 18703324"/>
              <a:gd name="connsiteX18" fmla="*/ 2209737 w 13969129"/>
              <a:gd name="connsiteY18" fmla="*/ 0 h 18703324"/>
              <a:gd name="connsiteX0" fmla="*/ 2209737 w 13955995"/>
              <a:gd name="connsiteY0" fmla="*/ 0 h 18703324"/>
              <a:gd name="connsiteX1" fmla="*/ 29438 w 13955995"/>
              <a:gd name="connsiteY1" fmla="*/ 280629 h 18703324"/>
              <a:gd name="connsiteX2" fmla="*/ 162796 w 13955995"/>
              <a:gd name="connsiteY2" fmla="*/ 11780473 h 18703324"/>
              <a:gd name="connsiteX3" fmla="*/ 152788 w 13955995"/>
              <a:gd name="connsiteY3" fmla="*/ 12646443 h 18703324"/>
              <a:gd name="connsiteX4" fmla="*/ 190236 w 13955995"/>
              <a:gd name="connsiteY4" fmla="*/ 16625824 h 18703324"/>
              <a:gd name="connsiteX5" fmla="*/ 251230 w 13955995"/>
              <a:gd name="connsiteY5" fmla="*/ 17621719 h 18703324"/>
              <a:gd name="connsiteX6" fmla="*/ 5606905 w 13955995"/>
              <a:gd name="connsiteY6" fmla="*/ 17613612 h 18703324"/>
              <a:gd name="connsiteX7" fmla="*/ 8194398 w 13955995"/>
              <a:gd name="connsiteY7" fmla="*/ 17592884 h 18703324"/>
              <a:gd name="connsiteX8" fmla="*/ 8437356 w 13955995"/>
              <a:gd name="connsiteY8" fmla="*/ 17616602 h 18703324"/>
              <a:gd name="connsiteX9" fmla="*/ 8698241 w 13955995"/>
              <a:gd name="connsiteY9" fmla="*/ 18703324 h 18703324"/>
              <a:gd name="connsiteX10" fmla="*/ 9049030 w 13955995"/>
              <a:gd name="connsiteY10" fmla="*/ 17603760 h 18703324"/>
              <a:gd name="connsiteX11" fmla="*/ 9897648 w 13955995"/>
              <a:gd name="connsiteY11" fmla="*/ 17590337 h 18703324"/>
              <a:gd name="connsiteX12" fmla="*/ 11049993 w 13955995"/>
              <a:gd name="connsiteY12" fmla="*/ 17613243 h 18703324"/>
              <a:gd name="connsiteX13" fmla="*/ 13328993 w 13955995"/>
              <a:gd name="connsiteY13" fmla="*/ 17744065 h 18703324"/>
              <a:gd name="connsiteX14" fmla="*/ 13410640 w 13955995"/>
              <a:gd name="connsiteY14" fmla="*/ 13053164 h 18703324"/>
              <a:gd name="connsiteX15" fmla="*/ 13848472 w 13955995"/>
              <a:gd name="connsiteY15" fmla="*/ 495539 h 18703324"/>
              <a:gd name="connsiteX16" fmla="*/ 11596356 w 13955995"/>
              <a:gd name="connsiteY16" fmla="*/ 484665 h 18703324"/>
              <a:gd name="connsiteX17" fmla="*/ 7679001 w 13955995"/>
              <a:gd name="connsiteY17" fmla="*/ 387336 h 18703324"/>
              <a:gd name="connsiteX18" fmla="*/ 2209737 w 13955995"/>
              <a:gd name="connsiteY18" fmla="*/ 0 h 18703324"/>
              <a:gd name="connsiteX0" fmla="*/ 2209737 w 13970835"/>
              <a:gd name="connsiteY0" fmla="*/ 0 h 18703324"/>
              <a:gd name="connsiteX1" fmla="*/ 29438 w 13970835"/>
              <a:gd name="connsiteY1" fmla="*/ 280629 h 18703324"/>
              <a:gd name="connsiteX2" fmla="*/ 162796 w 13970835"/>
              <a:gd name="connsiteY2" fmla="*/ 11780473 h 18703324"/>
              <a:gd name="connsiteX3" fmla="*/ 152788 w 13970835"/>
              <a:gd name="connsiteY3" fmla="*/ 12646443 h 18703324"/>
              <a:gd name="connsiteX4" fmla="*/ 190236 w 13970835"/>
              <a:gd name="connsiteY4" fmla="*/ 16625824 h 18703324"/>
              <a:gd name="connsiteX5" fmla="*/ 251230 w 13970835"/>
              <a:gd name="connsiteY5" fmla="*/ 17621719 h 18703324"/>
              <a:gd name="connsiteX6" fmla="*/ 5606905 w 13970835"/>
              <a:gd name="connsiteY6" fmla="*/ 17613612 h 18703324"/>
              <a:gd name="connsiteX7" fmla="*/ 8194398 w 13970835"/>
              <a:gd name="connsiteY7" fmla="*/ 17592884 h 18703324"/>
              <a:gd name="connsiteX8" fmla="*/ 8437356 w 13970835"/>
              <a:gd name="connsiteY8" fmla="*/ 17616602 h 18703324"/>
              <a:gd name="connsiteX9" fmla="*/ 8698241 w 13970835"/>
              <a:gd name="connsiteY9" fmla="*/ 18703324 h 18703324"/>
              <a:gd name="connsiteX10" fmla="*/ 9049030 w 13970835"/>
              <a:gd name="connsiteY10" fmla="*/ 17603760 h 18703324"/>
              <a:gd name="connsiteX11" fmla="*/ 9897648 w 13970835"/>
              <a:gd name="connsiteY11" fmla="*/ 17590337 h 18703324"/>
              <a:gd name="connsiteX12" fmla="*/ 11049993 w 13970835"/>
              <a:gd name="connsiteY12" fmla="*/ 17613243 h 18703324"/>
              <a:gd name="connsiteX13" fmla="*/ 13969093 w 13970835"/>
              <a:gd name="connsiteY13" fmla="*/ 17429217 h 18703324"/>
              <a:gd name="connsiteX14" fmla="*/ 13410640 w 13970835"/>
              <a:gd name="connsiteY14" fmla="*/ 13053164 h 18703324"/>
              <a:gd name="connsiteX15" fmla="*/ 13848472 w 13970835"/>
              <a:gd name="connsiteY15" fmla="*/ 495539 h 18703324"/>
              <a:gd name="connsiteX16" fmla="*/ 11596356 w 13970835"/>
              <a:gd name="connsiteY16" fmla="*/ 484665 h 18703324"/>
              <a:gd name="connsiteX17" fmla="*/ 7679001 w 13970835"/>
              <a:gd name="connsiteY17" fmla="*/ 387336 h 18703324"/>
              <a:gd name="connsiteX18" fmla="*/ 2209737 w 13970835"/>
              <a:gd name="connsiteY18" fmla="*/ 0 h 18703324"/>
              <a:gd name="connsiteX0" fmla="*/ 2209737 w 14109074"/>
              <a:gd name="connsiteY0" fmla="*/ 404285 h 19107609"/>
              <a:gd name="connsiteX1" fmla="*/ 29438 w 14109074"/>
              <a:gd name="connsiteY1" fmla="*/ 684914 h 19107609"/>
              <a:gd name="connsiteX2" fmla="*/ 162796 w 14109074"/>
              <a:gd name="connsiteY2" fmla="*/ 12184758 h 19107609"/>
              <a:gd name="connsiteX3" fmla="*/ 152788 w 14109074"/>
              <a:gd name="connsiteY3" fmla="*/ 13050728 h 19107609"/>
              <a:gd name="connsiteX4" fmla="*/ 190236 w 14109074"/>
              <a:gd name="connsiteY4" fmla="*/ 17030109 h 19107609"/>
              <a:gd name="connsiteX5" fmla="*/ 251230 w 14109074"/>
              <a:gd name="connsiteY5" fmla="*/ 18026004 h 19107609"/>
              <a:gd name="connsiteX6" fmla="*/ 5606905 w 14109074"/>
              <a:gd name="connsiteY6" fmla="*/ 18017897 h 19107609"/>
              <a:gd name="connsiteX7" fmla="*/ 8194398 w 14109074"/>
              <a:gd name="connsiteY7" fmla="*/ 17997169 h 19107609"/>
              <a:gd name="connsiteX8" fmla="*/ 8437356 w 14109074"/>
              <a:gd name="connsiteY8" fmla="*/ 18020887 h 19107609"/>
              <a:gd name="connsiteX9" fmla="*/ 8698241 w 14109074"/>
              <a:gd name="connsiteY9" fmla="*/ 19107609 h 19107609"/>
              <a:gd name="connsiteX10" fmla="*/ 9049030 w 14109074"/>
              <a:gd name="connsiteY10" fmla="*/ 18008045 h 19107609"/>
              <a:gd name="connsiteX11" fmla="*/ 9897648 w 14109074"/>
              <a:gd name="connsiteY11" fmla="*/ 17994622 h 19107609"/>
              <a:gd name="connsiteX12" fmla="*/ 11049993 w 14109074"/>
              <a:gd name="connsiteY12" fmla="*/ 18017528 h 19107609"/>
              <a:gd name="connsiteX13" fmla="*/ 13969093 w 14109074"/>
              <a:gd name="connsiteY13" fmla="*/ 17833502 h 19107609"/>
              <a:gd name="connsiteX14" fmla="*/ 14050741 w 14109074"/>
              <a:gd name="connsiteY14" fmla="*/ 13052648 h 19107609"/>
              <a:gd name="connsiteX15" fmla="*/ 13848472 w 14109074"/>
              <a:gd name="connsiteY15" fmla="*/ 899824 h 19107609"/>
              <a:gd name="connsiteX16" fmla="*/ 11596356 w 14109074"/>
              <a:gd name="connsiteY16" fmla="*/ 888950 h 19107609"/>
              <a:gd name="connsiteX17" fmla="*/ 7679001 w 14109074"/>
              <a:gd name="connsiteY17" fmla="*/ 791621 h 19107609"/>
              <a:gd name="connsiteX18" fmla="*/ 2209737 w 14109074"/>
              <a:gd name="connsiteY18" fmla="*/ 404285 h 19107609"/>
              <a:gd name="connsiteX0" fmla="*/ 2209737 w 14393631"/>
              <a:gd name="connsiteY0" fmla="*/ 404289 h 19107613"/>
              <a:gd name="connsiteX1" fmla="*/ 29438 w 14393631"/>
              <a:gd name="connsiteY1" fmla="*/ 684918 h 19107613"/>
              <a:gd name="connsiteX2" fmla="*/ 162796 w 14393631"/>
              <a:gd name="connsiteY2" fmla="*/ 12184762 h 19107613"/>
              <a:gd name="connsiteX3" fmla="*/ 152788 w 14393631"/>
              <a:gd name="connsiteY3" fmla="*/ 13050732 h 19107613"/>
              <a:gd name="connsiteX4" fmla="*/ 190236 w 14393631"/>
              <a:gd name="connsiteY4" fmla="*/ 17030113 h 19107613"/>
              <a:gd name="connsiteX5" fmla="*/ 251230 w 14393631"/>
              <a:gd name="connsiteY5" fmla="*/ 18026008 h 19107613"/>
              <a:gd name="connsiteX6" fmla="*/ 5606905 w 14393631"/>
              <a:gd name="connsiteY6" fmla="*/ 18017901 h 19107613"/>
              <a:gd name="connsiteX7" fmla="*/ 8194398 w 14393631"/>
              <a:gd name="connsiteY7" fmla="*/ 17997173 h 19107613"/>
              <a:gd name="connsiteX8" fmla="*/ 8437356 w 14393631"/>
              <a:gd name="connsiteY8" fmla="*/ 18020891 h 19107613"/>
              <a:gd name="connsiteX9" fmla="*/ 8698241 w 14393631"/>
              <a:gd name="connsiteY9" fmla="*/ 19107613 h 19107613"/>
              <a:gd name="connsiteX10" fmla="*/ 9049030 w 14393631"/>
              <a:gd name="connsiteY10" fmla="*/ 18008049 h 19107613"/>
              <a:gd name="connsiteX11" fmla="*/ 9897648 w 14393631"/>
              <a:gd name="connsiteY11" fmla="*/ 17994626 h 19107613"/>
              <a:gd name="connsiteX12" fmla="*/ 11049993 w 14393631"/>
              <a:gd name="connsiteY12" fmla="*/ 18017532 h 19107613"/>
              <a:gd name="connsiteX13" fmla="*/ 14390977 w 14393631"/>
              <a:gd name="connsiteY13" fmla="*/ 18016424 h 19107613"/>
              <a:gd name="connsiteX14" fmla="*/ 14050741 w 14393631"/>
              <a:gd name="connsiteY14" fmla="*/ 13052652 h 19107613"/>
              <a:gd name="connsiteX15" fmla="*/ 13848472 w 14393631"/>
              <a:gd name="connsiteY15" fmla="*/ 899828 h 19107613"/>
              <a:gd name="connsiteX16" fmla="*/ 11596356 w 14393631"/>
              <a:gd name="connsiteY16" fmla="*/ 888954 h 19107613"/>
              <a:gd name="connsiteX17" fmla="*/ 7679001 w 14393631"/>
              <a:gd name="connsiteY17" fmla="*/ 791625 h 19107613"/>
              <a:gd name="connsiteX18" fmla="*/ 2209737 w 14393631"/>
              <a:gd name="connsiteY18" fmla="*/ 404289 h 19107613"/>
              <a:gd name="connsiteX0" fmla="*/ 2209737 w 14459237"/>
              <a:gd name="connsiteY0" fmla="*/ 390738 h 19094062"/>
              <a:gd name="connsiteX1" fmla="*/ 29438 w 14459237"/>
              <a:gd name="connsiteY1" fmla="*/ 671367 h 19094062"/>
              <a:gd name="connsiteX2" fmla="*/ 162796 w 14459237"/>
              <a:gd name="connsiteY2" fmla="*/ 12171211 h 19094062"/>
              <a:gd name="connsiteX3" fmla="*/ 152788 w 14459237"/>
              <a:gd name="connsiteY3" fmla="*/ 13037181 h 19094062"/>
              <a:gd name="connsiteX4" fmla="*/ 190236 w 14459237"/>
              <a:gd name="connsiteY4" fmla="*/ 17016562 h 19094062"/>
              <a:gd name="connsiteX5" fmla="*/ 251230 w 14459237"/>
              <a:gd name="connsiteY5" fmla="*/ 18012457 h 19094062"/>
              <a:gd name="connsiteX6" fmla="*/ 5606905 w 14459237"/>
              <a:gd name="connsiteY6" fmla="*/ 18004350 h 19094062"/>
              <a:gd name="connsiteX7" fmla="*/ 8194398 w 14459237"/>
              <a:gd name="connsiteY7" fmla="*/ 17983622 h 19094062"/>
              <a:gd name="connsiteX8" fmla="*/ 8437356 w 14459237"/>
              <a:gd name="connsiteY8" fmla="*/ 18007340 h 19094062"/>
              <a:gd name="connsiteX9" fmla="*/ 8698241 w 14459237"/>
              <a:gd name="connsiteY9" fmla="*/ 19094062 h 19094062"/>
              <a:gd name="connsiteX10" fmla="*/ 9049030 w 14459237"/>
              <a:gd name="connsiteY10" fmla="*/ 17994498 h 19094062"/>
              <a:gd name="connsiteX11" fmla="*/ 9897648 w 14459237"/>
              <a:gd name="connsiteY11" fmla="*/ 17981075 h 19094062"/>
              <a:gd name="connsiteX12" fmla="*/ 11049993 w 14459237"/>
              <a:gd name="connsiteY12" fmla="*/ 18003981 h 19094062"/>
              <a:gd name="connsiteX13" fmla="*/ 14390977 w 14459237"/>
              <a:gd name="connsiteY13" fmla="*/ 18002873 h 19094062"/>
              <a:gd name="connsiteX14" fmla="*/ 14458076 w 14459237"/>
              <a:gd name="connsiteY14" fmla="*/ 12856182 h 19094062"/>
              <a:gd name="connsiteX15" fmla="*/ 13848472 w 14459237"/>
              <a:gd name="connsiteY15" fmla="*/ 886277 h 19094062"/>
              <a:gd name="connsiteX16" fmla="*/ 11596356 w 14459237"/>
              <a:gd name="connsiteY16" fmla="*/ 875403 h 19094062"/>
              <a:gd name="connsiteX17" fmla="*/ 7679001 w 14459237"/>
              <a:gd name="connsiteY17" fmla="*/ 778074 h 19094062"/>
              <a:gd name="connsiteX18" fmla="*/ 2209737 w 14459237"/>
              <a:gd name="connsiteY18" fmla="*/ 390738 h 19094062"/>
              <a:gd name="connsiteX0" fmla="*/ 2209737 w 14633152"/>
              <a:gd name="connsiteY0" fmla="*/ 250403 h 18953727"/>
              <a:gd name="connsiteX1" fmla="*/ 29438 w 14633152"/>
              <a:gd name="connsiteY1" fmla="*/ 531032 h 18953727"/>
              <a:gd name="connsiteX2" fmla="*/ 162796 w 14633152"/>
              <a:gd name="connsiteY2" fmla="*/ 12030876 h 18953727"/>
              <a:gd name="connsiteX3" fmla="*/ 152788 w 14633152"/>
              <a:gd name="connsiteY3" fmla="*/ 12896846 h 18953727"/>
              <a:gd name="connsiteX4" fmla="*/ 190236 w 14633152"/>
              <a:gd name="connsiteY4" fmla="*/ 16876227 h 18953727"/>
              <a:gd name="connsiteX5" fmla="*/ 251230 w 14633152"/>
              <a:gd name="connsiteY5" fmla="*/ 17872122 h 18953727"/>
              <a:gd name="connsiteX6" fmla="*/ 5606905 w 14633152"/>
              <a:gd name="connsiteY6" fmla="*/ 17864015 h 18953727"/>
              <a:gd name="connsiteX7" fmla="*/ 8194398 w 14633152"/>
              <a:gd name="connsiteY7" fmla="*/ 17843287 h 18953727"/>
              <a:gd name="connsiteX8" fmla="*/ 8437356 w 14633152"/>
              <a:gd name="connsiteY8" fmla="*/ 17867005 h 18953727"/>
              <a:gd name="connsiteX9" fmla="*/ 8698241 w 14633152"/>
              <a:gd name="connsiteY9" fmla="*/ 18953727 h 18953727"/>
              <a:gd name="connsiteX10" fmla="*/ 9049030 w 14633152"/>
              <a:gd name="connsiteY10" fmla="*/ 17854163 h 18953727"/>
              <a:gd name="connsiteX11" fmla="*/ 9897648 w 14633152"/>
              <a:gd name="connsiteY11" fmla="*/ 17840740 h 18953727"/>
              <a:gd name="connsiteX12" fmla="*/ 11049993 w 14633152"/>
              <a:gd name="connsiteY12" fmla="*/ 17863646 h 18953727"/>
              <a:gd name="connsiteX13" fmla="*/ 14390977 w 14633152"/>
              <a:gd name="connsiteY13" fmla="*/ 17862538 h 18953727"/>
              <a:gd name="connsiteX14" fmla="*/ 14458076 w 14633152"/>
              <a:gd name="connsiteY14" fmla="*/ 12715847 h 18953727"/>
              <a:gd name="connsiteX15" fmla="*/ 14401285 w 14633152"/>
              <a:gd name="connsiteY15" fmla="*/ 928860 h 18953727"/>
              <a:gd name="connsiteX16" fmla="*/ 11596356 w 14633152"/>
              <a:gd name="connsiteY16" fmla="*/ 735068 h 18953727"/>
              <a:gd name="connsiteX17" fmla="*/ 7679001 w 14633152"/>
              <a:gd name="connsiteY17" fmla="*/ 637739 h 18953727"/>
              <a:gd name="connsiteX18" fmla="*/ 2209737 w 14633152"/>
              <a:gd name="connsiteY18" fmla="*/ 250403 h 18953727"/>
              <a:gd name="connsiteX0" fmla="*/ 2209737 w 14624506"/>
              <a:gd name="connsiteY0" fmla="*/ 0 h 18703324"/>
              <a:gd name="connsiteX1" fmla="*/ 29438 w 14624506"/>
              <a:gd name="connsiteY1" fmla="*/ 280629 h 18703324"/>
              <a:gd name="connsiteX2" fmla="*/ 162796 w 14624506"/>
              <a:gd name="connsiteY2" fmla="*/ 11780473 h 18703324"/>
              <a:gd name="connsiteX3" fmla="*/ 152788 w 14624506"/>
              <a:gd name="connsiteY3" fmla="*/ 12646443 h 18703324"/>
              <a:gd name="connsiteX4" fmla="*/ 190236 w 14624506"/>
              <a:gd name="connsiteY4" fmla="*/ 16625824 h 18703324"/>
              <a:gd name="connsiteX5" fmla="*/ 251230 w 14624506"/>
              <a:gd name="connsiteY5" fmla="*/ 17621719 h 18703324"/>
              <a:gd name="connsiteX6" fmla="*/ 5606905 w 14624506"/>
              <a:gd name="connsiteY6" fmla="*/ 17613612 h 18703324"/>
              <a:gd name="connsiteX7" fmla="*/ 8194398 w 14624506"/>
              <a:gd name="connsiteY7" fmla="*/ 17592884 h 18703324"/>
              <a:gd name="connsiteX8" fmla="*/ 8437356 w 14624506"/>
              <a:gd name="connsiteY8" fmla="*/ 17616602 h 18703324"/>
              <a:gd name="connsiteX9" fmla="*/ 8698241 w 14624506"/>
              <a:gd name="connsiteY9" fmla="*/ 18703324 h 18703324"/>
              <a:gd name="connsiteX10" fmla="*/ 9049030 w 14624506"/>
              <a:gd name="connsiteY10" fmla="*/ 17603760 h 18703324"/>
              <a:gd name="connsiteX11" fmla="*/ 9897648 w 14624506"/>
              <a:gd name="connsiteY11" fmla="*/ 17590337 h 18703324"/>
              <a:gd name="connsiteX12" fmla="*/ 11049993 w 14624506"/>
              <a:gd name="connsiteY12" fmla="*/ 17613243 h 18703324"/>
              <a:gd name="connsiteX13" fmla="*/ 14390977 w 14624506"/>
              <a:gd name="connsiteY13" fmla="*/ 17612135 h 18703324"/>
              <a:gd name="connsiteX14" fmla="*/ 14458076 w 14624506"/>
              <a:gd name="connsiteY14" fmla="*/ 12465444 h 18703324"/>
              <a:gd name="connsiteX15" fmla="*/ 14452054 w 14624506"/>
              <a:gd name="connsiteY15" fmla="*/ 1691913 h 18703324"/>
              <a:gd name="connsiteX16" fmla="*/ 14401285 w 14624506"/>
              <a:gd name="connsiteY16" fmla="*/ 678457 h 18703324"/>
              <a:gd name="connsiteX17" fmla="*/ 11596356 w 14624506"/>
              <a:gd name="connsiteY17" fmla="*/ 484665 h 18703324"/>
              <a:gd name="connsiteX18" fmla="*/ 7679001 w 14624506"/>
              <a:gd name="connsiteY18" fmla="*/ 387336 h 18703324"/>
              <a:gd name="connsiteX19" fmla="*/ 2209737 w 14624506"/>
              <a:gd name="connsiteY19" fmla="*/ 0 h 18703324"/>
              <a:gd name="connsiteX0" fmla="*/ 2209737 w 14628098"/>
              <a:gd name="connsiteY0" fmla="*/ 0 h 18703324"/>
              <a:gd name="connsiteX1" fmla="*/ 29438 w 14628098"/>
              <a:gd name="connsiteY1" fmla="*/ 280629 h 18703324"/>
              <a:gd name="connsiteX2" fmla="*/ 162796 w 14628098"/>
              <a:gd name="connsiteY2" fmla="*/ 11780473 h 18703324"/>
              <a:gd name="connsiteX3" fmla="*/ 152788 w 14628098"/>
              <a:gd name="connsiteY3" fmla="*/ 12646443 h 18703324"/>
              <a:gd name="connsiteX4" fmla="*/ 190236 w 14628098"/>
              <a:gd name="connsiteY4" fmla="*/ 16625824 h 18703324"/>
              <a:gd name="connsiteX5" fmla="*/ 251230 w 14628098"/>
              <a:gd name="connsiteY5" fmla="*/ 17621719 h 18703324"/>
              <a:gd name="connsiteX6" fmla="*/ 5606905 w 14628098"/>
              <a:gd name="connsiteY6" fmla="*/ 17613612 h 18703324"/>
              <a:gd name="connsiteX7" fmla="*/ 8194398 w 14628098"/>
              <a:gd name="connsiteY7" fmla="*/ 17592884 h 18703324"/>
              <a:gd name="connsiteX8" fmla="*/ 8437356 w 14628098"/>
              <a:gd name="connsiteY8" fmla="*/ 17616602 h 18703324"/>
              <a:gd name="connsiteX9" fmla="*/ 8698241 w 14628098"/>
              <a:gd name="connsiteY9" fmla="*/ 18703324 h 18703324"/>
              <a:gd name="connsiteX10" fmla="*/ 9049030 w 14628098"/>
              <a:gd name="connsiteY10" fmla="*/ 17603760 h 18703324"/>
              <a:gd name="connsiteX11" fmla="*/ 9897648 w 14628098"/>
              <a:gd name="connsiteY11" fmla="*/ 17590337 h 18703324"/>
              <a:gd name="connsiteX12" fmla="*/ 11049993 w 14628098"/>
              <a:gd name="connsiteY12" fmla="*/ 17613243 h 18703324"/>
              <a:gd name="connsiteX13" fmla="*/ 14390977 w 14628098"/>
              <a:gd name="connsiteY13" fmla="*/ 17612135 h 18703324"/>
              <a:gd name="connsiteX14" fmla="*/ 14458076 w 14628098"/>
              <a:gd name="connsiteY14" fmla="*/ 12465444 h 18703324"/>
              <a:gd name="connsiteX15" fmla="*/ 14452054 w 14628098"/>
              <a:gd name="connsiteY15" fmla="*/ 1691913 h 18703324"/>
              <a:gd name="connsiteX16" fmla="*/ 14401285 w 14628098"/>
              <a:gd name="connsiteY16" fmla="*/ 678457 h 18703324"/>
              <a:gd name="connsiteX17" fmla="*/ 11596356 w 14628098"/>
              <a:gd name="connsiteY17" fmla="*/ 484665 h 18703324"/>
              <a:gd name="connsiteX18" fmla="*/ 7679001 w 14628098"/>
              <a:gd name="connsiteY18" fmla="*/ 387336 h 18703324"/>
              <a:gd name="connsiteX19" fmla="*/ 2209737 w 14628098"/>
              <a:gd name="connsiteY19" fmla="*/ 0 h 18703324"/>
              <a:gd name="connsiteX0" fmla="*/ 2209737 w 14458076"/>
              <a:gd name="connsiteY0" fmla="*/ 0 h 18703324"/>
              <a:gd name="connsiteX1" fmla="*/ 29438 w 14458076"/>
              <a:gd name="connsiteY1" fmla="*/ 280629 h 18703324"/>
              <a:gd name="connsiteX2" fmla="*/ 162796 w 14458076"/>
              <a:gd name="connsiteY2" fmla="*/ 11780473 h 18703324"/>
              <a:gd name="connsiteX3" fmla="*/ 152788 w 14458076"/>
              <a:gd name="connsiteY3" fmla="*/ 12646443 h 18703324"/>
              <a:gd name="connsiteX4" fmla="*/ 190236 w 14458076"/>
              <a:gd name="connsiteY4" fmla="*/ 16625824 h 18703324"/>
              <a:gd name="connsiteX5" fmla="*/ 251230 w 14458076"/>
              <a:gd name="connsiteY5" fmla="*/ 17621719 h 18703324"/>
              <a:gd name="connsiteX6" fmla="*/ 5606905 w 14458076"/>
              <a:gd name="connsiteY6" fmla="*/ 17613612 h 18703324"/>
              <a:gd name="connsiteX7" fmla="*/ 8194398 w 14458076"/>
              <a:gd name="connsiteY7" fmla="*/ 17592884 h 18703324"/>
              <a:gd name="connsiteX8" fmla="*/ 8437356 w 14458076"/>
              <a:gd name="connsiteY8" fmla="*/ 17616602 h 18703324"/>
              <a:gd name="connsiteX9" fmla="*/ 8698241 w 14458076"/>
              <a:gd name="connsiteY9" fmla="*/ 18703324 h 18703324"/>
              <a:gd name="connsiteX10" fmla="*/ 9049030 w 14458076"/>
              <a:gd name="connsiteY10" fmla="*/ 17603760 h 18703324"/>
              <a:gd name="connsiteX11" fmla="*/ 9897648 w 14458076"/>
              <a:gd name="connsiteY11" fmla="*/ 17590337 h 18703324"/>
              <a:gd name="connsiteX12" fmla="*/ 11049993 w 14458076"/>
              <a:gd name="connsiteY12" fmla="*/ 17613243 h 18703324"/>
              <a:gd name="connsiteX13" fmla="*/ 14390977 w 14458076"/>
              <a:gd name="connsiteY13" fmla="*/ 17612135 h 18703324"/>
              <a:gd name="connsiteX14" fmla="*/ 14458076 w 14458076"/>
              <a:gd name="connsiteY14" fmla="*/ 12465444 h 18703324"/>
              <a:gd name="connsiteX15" fmla="*/ 14452054 w 14458076"/>
              <a:gd name="connsiteY15" fmla="*/ 1691913 h 18703324"/>
              <a:gd name="connsiteX16" fmla="*/ 14401285 w 14458076"/>
              <a:gd name="connsiteY16" fmla="*/ 678457 h 18703324"/>
              <a:gd name="connsiteX17" fmla="*/ 11596356 w 14458076"/>
              <a:gd name="connsiteY17" fmla="*/ 484665 h 18703324"/>
              <a:gd name="connsiteX18" fmla="*/ 7679001 w 14458076"/>
              <a:gd name="connsiteY18" fmla="*/ 387336 h 18703324"/>
              <a:gd name="connsiteX19" fmla="*/ 2209737 w 14458076"/>
              <a:gd name="connsiteY19" fmla="*/ 0 h 18703324"/>
              <a:gd name="connsiteX0" fmla="*/ 2209737 w 14458076"/>
              <a:gd name="connsiteY0" fmla="*/ 0 h 18703324"/>
              <a:gd name="connsiteX1" fmla="*/ 29438 w 14458076"/>
              <a:gd name="connsiteY1" fmla="*/ 280629 h 18703324"/>
              <a:gd name="connsiteX2" fmla="*/ 162796 w 14458076"/>
              <a:gd name="connsiteY2" fmla="*/ 11780473 h 18703324"/>
              <a:gd name="connsiteX3" fmla="*/ 152788 w 14458076"/>
              <a:gd name="connsiteY3" fmla="*/ 12646443 h 18703324"/>
              <a:gd name="connsiteX4" fmla="*/ 190236 w 14458076"/>
              <a:gd name="connsiteY4" fmla="*/ 16625824 h 18703324"/>
              <a:gd name="connsiteX5" fmla="*/ 251230 w 14458076"/>
              <a:gd name="connsiteY5" fmla="*/ 17621719 h 18703324"/>
              <a:gd name="connsiteX6" fmla="*/ 5606905 w 14458076"/>
              <a:gd name="connsiteY6" fmla="*/ 17613612 h 18703324"/>
              <a:gd name="connsiteX7" fmla="*/ 8194398 w 14458076"/>
              <a:gd name="connsiteY7" fmla="*/ 17592884 h 18703324"/>
              <a:gd name="connsiteX8" fmla="*/ 8437356 w 14458076"/>
              <a:gd name="connsiteY8" fmla="*/ 17616602 h 18703324"/>
              <a:gd name="connsiteX9" fmla="*/ 8698241 w 14458076"/>
              <a:gd name="connsiteY9" fmla="*/ 18703324 h 18703324"/>
              <a:gd name="connsiteX10" fmla="*/ 9049030 w 14458076"/>
              <a:gd name="connsiteY10" fmla="*/ 17603760 h 18703324"/>
              <a:gd name="connsiteX11" fmla="*/ 9897648 w 14458076"/>
              <a:gd name="connsiteY11" fmla="*/ 17590337 h 18703324"/>
              <a:gd name="connsiteX12" fmla="*/ 11049993 w 14458076"/>
              <a:gd name="connsiteY12" fmla="*/ 17613243 h 18703324"/>
              <a:gd name="connsiteX13" fmla="*/ 14390977 w 14458076"/>
              <a:gd name="connsiteY13" fmla="*/ 17612135 h 18703324"/>
              <a:gd name="connsiteX14" fmla="*/ 14458076 w 14458076"/>
              <a:gd name="connsiteY14" fmla="*/ 12465444 h 18703324"/>
              <a:gd name="connsiteX15" fmla="*/ 14452054 w 14458076"/>
              <a:gd name="connsiteY15" fmla="*/ 1691913 h 18703324"/>
              <a:gd name="connsiteX16" fmla="*/ 14386737 w 14458076"/>
              <a:gd name="connsiteY16" fmla="*/ 83974 h 18703324"/>
              <a:gd name="connsiteX17" fmla="*/ 11596356 w 14458076"/>
              <a:gd name="connsiteY17" fmla="*/ 484665 h 18703324"/>
              <a:gd name="connsiteX18" fmla="*/ 7679001 w 14458076"/>
              <a:gd name="connsiteY18" fmla="*/ 387336 h 18703324"/>
              <a:gd name="connsiteX19" fmla="*/ 2209737 w 14458076"/>
              <a:gd name="connsiteY19" fmla="*/ 0 h 18703324"/>
              <a:gd name="connsiteX0" fmla="*/ 2209737 w 14617946"/>
              <a:gd name="connsiteY0" fmla="*/ 51366 h 18754690"/>
              <a:gd name="connsiteX1" fmla="*/ 29438 w 14617946"/>
              <a:gd name="connsiteY1" fmla="*/ 331995 h 18754690"/>
              <a:gd name="connsiteX2" fmla="*/ 162796 w 14617946"/>
              <a:gd name="connsiteY2" fmla="*/ 11831839 h 18754690"/>
              <a:gd name="connsiteX3" fmla="*/ 152788 w 14617946"/>
              <a:gd name="connsiteY3" fmla="*/ 12697809 h 18754690"/>
              <a:gd name="connsiteX4" fmla="*/ 190236 w 14617946"/>
              <a:gd name="connsiteY4" fmla="*/ 16677190 h 18754690"/>
              <a:gd name="connsiteX5" fmla="*/ 251230 w 14617946"/>
              <a:gd name="connsiteY5" fmla="*/ 17673085 h 18754690"/>
              <a:gd name="connsiteX6" fmla="*/ 5606905 w 14617946"/>
              <a:gd name="connsiteY6" fmla="*/ 17664978 h 18754690"/>
              <a:gd name="connsiteX7" fmla="*/ 8194398 w 14617946"/>
              <a:gd name="connsiteY7" fmla="*/ 17644250 h 18754690"/>
              <a:gd name="connsiteX8" fmla="*/ 8437356 w 14617946"/>
              <a:gd name="connsiteY8" fmla="*/ 17667968 h 18754690"/>
              <a:gd name="connsiteX9" fmla="*/ 8698241 w 14617946"/>
              <a:gd name="connsiteY9" fmla="*/ 18754690 h 18754690"/>
              <a:gd name="connsiteX10" fmla="*/ 9049030 w 14617946"/>
              <a:gd name="connsiteY10" fmla="*/ 17655126 h 18754690"/>
              <a:gd name="connsiteX11" fmla="*/ 9897648 w 14617946"/>
              <a:gd name="connsiteY11" fmla="*/ 17641703 h 18754690"/>
              <a:gd name="connsiteX12" fmla="*/ 11049993 w 14617946"/>
              <a:gd name="connsiteY12" fmla="*/ 17664609 h 18754690"/>
              <a:gd name="connsiteX13" fmla="*/ 14390977 w 14617946"/>
              <a:gd name="connsiteY13" fmla="*/ 17663501 h 18754690"/>
              <a:gd name="connsiteX14" fmla="*/ 14458076 w 14617946"/>
              <a:gd name="connsiteY14" fmla="*/ 12516810 h 18754690"/>
              <a:gd name="connsiteX15" fmla="*/ 14452054 w 14617946"/>
              <a:gd name="connsiteY15" fmla="*/ 1743279 h 18754690"/>
              <a:gd name="connsiteX16" fmla="*/ 14386737 w 14617946"/>
              <a:gd name="connsiteY16" fmla="*/ 135340 h 18754690"/>
              <a:gd name="connsiteX17" fmla="*/ 11596356 w 14617946"/>
              <a:gd name="connsiteY17" fmla="*/ 124465 h 18754690"/>
              <a:gd name="connsiteX18" fmla="*/ 7679001 w 14617946"/>
              <a:gd name="connsiteY18" fmla="*/ 438702 h 18754690"/>
              <a:gd name="connsiteX19" fmla="*/ 2209737 w 14617946"/>
              <a:gd name="connsiteY19" fmla="*/ 51366 h 18754690"/>
              <a:gd name="connsiteX0" fmla="*/ 2209737 w 14617946"/>
              <a:gd name="connsiteY0" fmla="*/ 38181 h 18741505"/>
              <a:gd name="connsiteX1" fmla="*/ 29438 w 14617946"/>
              <a:gd name="connsiteY1" fmla="*/ 318810 h 18741505"/>
              <a:gd name="connsiteX2" fmla="*/ 162796 w 14617946"/>
              <a:gd name="connsiteY2" fmla="*/ 11818654 h 18741505"/>
              <a:gd name="connsiteX3" fmla="*/ 152788 w 14617946"/>
              <a:gd name="connsiteY3" fmla="*/ 12684624 h 18741505"/>
              <a:gd name="connsiteX4" fmla="*/ 190236 w 14617946"/>
              <a:gd name="connsiteY4" fmla="*/ 16664005 h 18741505"/>
              <a:gd name="connsiteX5" fmla="*/ 251230 w 14617946"/>
              <a:gd name="connsiteY5" fmla="*/ 17659900 h 18741505"/>
              <a:gd name="connsiteX6" fmla="*/ 5606905 w 14617946"/>
              <a:gd name="connsiteY6" fmla="*/ 17651793 h 18741505"/>
              <a:gd name="connsiteX7" fmla="*/ 8194398 w 14617946"/>
              <a:gd name="connsiteY7" fmla="*/ 17631065 h 18741505"/>
              <a:gd name="connsiteX8" fmla="*/ 8437356 w 14617946"/>
              <a:gd name="connsiteY8" fmla="*/ 17654783 h 18741505"/>
              <a:gd name="connsiteX9" fmla="*/ 8698241 w 14617946"/>
              <a:gd name="connsiteY9" fmla="*/ 18741505 h 18741505"/>
              <a:gd name="connsiteX10" fmla="*/ 9049030 w 14617946"/>
              <a:gd name="connsiteY10" fmla="*/ 17641941 h 18741505"/>
              <a:gd name="connsiteX11" fmla="*/ 9897648 w 14617946"/>
              <a:gd name="connsiteY11" fmla="*/ 17628518 h 18741505"/>
              <a:gd name="connsiteX12" fmla="*/ 11049993 w 14617946"/>
              <a:gd name="connsiteY12" fmla="*/ 17651424 h 18741505"/>
              <a:gd name="connsiteX13" fmla="*/ 14390977 w 14617946"/>
              <a:gd name="connsiteY13" fmla="*/ 17650316 h 18741505"/>
              <a:gd name="connsiteX14" fmla="*/ 14458076 w 14617946"/>
              <a:gd name="connsiteY14" fmla="*/ 12503625 h 18741505"/>
              <a:gd name="connsiteX15" fmla="*/ 14452054 w 14617946"/>
              <a:gd name="connsiteY15" fmla="*/ 1730094 h 18741505"/>
              <a:gd name="connsiteX16" fmla="*/ 14386737 w 14617946"/>
              <a:gd name="connsiteY16" fmla="*/ 122155 h 18741505"/>
              <a:gd name="connsiteX17" fmla="*/ 11596356 w 14617946"/>
              <a:gd name="connsiteY17" fmla="*/ 111280 h 18741505"/>
              <a:gd name="connsiteX18" fmla="*/ 7664453 w 14617946"/>
              <a:gd name="connsiteY18" fmla="*/ 105409 h 18741505"/>
              <a:gd name="connsiteX19" fmla="*/ 2209737 w 14617946"/>
              <a:gd name="connsiteY19" fmla="*/ 38181 h 18741505"/>
              <a:gd name="connsiteX0" fmla="*/ 2209737 w 14468910"/>
              <a:gd name="connsiteY0" fmla="*/ 0 h 18703324"/>
              <a:gd name="connsiteX1" fmla="*/ 29438 w 14468910"/>
              <a:gd name="connsiteY1" fmla="*/ 280629 h 18703324"/>
              <a:gd name="connsiteX2" fmla="*/ 162796 w 14468910"/>
              <a:gd name="connsiteY2" fmla="*/ 11780473 h 18703324"/>
              <a:gd name="connsiteX3" fmla="*/ 152788 w 14468910"/>
              <a:gd name="connsiteY3" fmla="*/ 12646443 h 18703324"/>
              <a:gd name="connsiteX4" fmla="*/ 190236 w 14468910"/>
              <a:gd name="connsiteY4" fmla="*/ 16625824 h 18703324"/>
              <a:gd name="connsiteX5" fmla="*/ 251230 w 14468910"/>
              <a:gd name="connsiteY5" fmla="*/ 17621719 h 18703324"/>
              <a:gd name="connsiteX6" fmla="*/ 5606905 w 14468910"/>
              <a:gd name="connsiteY6" fmla="*/ 17613612 h 18703324"/>
              <a:gd name="connsiteX7" fmla="*/ 8194398 w 14468910"/>
              <a:gd name="connsiteY7" fmla="*/ 17592884 h 18703324"/>
              <a:gd name="connsiteX8" fmla="*/ 8437356 w 14468910"/>
              <a:gd name="connsiteY8" fmla="*/ 17616602 h 18703324"/>
              <a:gd name="connsiteX9" fmla="*/ 8698241 w 14468910"/>
              <a:gd name="connsiteY9" fmla="*/ 18703324 h 18703324"/>
              <a:gd name="connsiteX10" fmla="*/ 9049030 w 14468910"/>
              <a:gd name="connsiteY10" fmla="*/ 17603760 h 18703324"/>
              <a:gd name="connsiteX11" fmla="*/ 9897648 w 14468910"/>
              <a:gd name="connsiteY11" fmla="*/ 17590337 h 18703324"/>
              <a:gd name="connsiteX12" fmla="*/ 11049993 w 14468910"/>
              <a:gd name="connsiteY12" fmla="*/ 17613243 h 18703324"/>
              <a:gd name="connsiteX13" fmla="*/ 14390977 w 14468910"/>
              <a:gd name="connsiteY13" fmla="*/ 17612135 h 18703324"/>
              <a:gd name="connsiteX14" fmla="*/ 14458076 w 14468910"/>
              <a:gd name="connsiteY14" fmla="*/ 12465444 h 18703324"/>
              <a:gd name="connsiteX15" fmla="*/ 14452054 w 14468910"/>
              <a:gd name="connsiteY15" fmla="*/ 1691913 h 18703324"/>
              <a:gd name="connsiteX16" fmla="*/ 14386737 w 14468910"/>
              <a:gd name="connsiteY16" fmla="*/ 83974 h 18703324"/>
              <a:gd name="connsiteX17" fmla="*/ 11596356 w 14468910"/>
              <a:gd name="connsiteY17" fmla="*/ 73099 h 18703324"/>
              <a:gd name="connsiteX18" fmla="*/ 7664453 w 14468910"/>
              <a:gd name="connsiteY18" fmla="*/ 67228 h 18703324"/>
              <a:gd name="connsiteX19" fmla="*/ 2209737 w 14468910"/>
              <a:gd name="connsiteY19" fmla="*/ 0 h 18703324"/>
              <a:gd name="connsiteX0" fmla="*/ 2209737 w 14611190"/>
              <a:gd name="connsiteY0" fmla="*/ 0 h 18703324"/>
              <a:gd name="connsiteX1" fmla="*/ 29438 w 14611190"/>
              <a:gd name="connsiteY1" fmla="*/ 280629 h 18703324"/>
              <a:gd name="connsiteX2" fmla="*/ 162796 w 14611190"/>
              <a:gd name="connsiteY2" fmla="*/ 11780473 h 18703324"/>
              <a:gd name="connsiteX3" fmla="*/ 152788 w 14611190"/>
              <a:gd name="connsiteY3" fmla="*/ 12646443 h 18703324"/>
              <a:gd name="connsiteX4" fmla="*/ 190236 w 14611190"/>
              <a:gd name="connsiteY4" fmla="*/ 16625824 h 18703324"/>
              <a:gd name="connsiteX5" fmla="*/ 251230 w 14611190"/>
              <a:gd name="connsiteY5" fmla="*/ 17621719 h 18703324"/>
              <a:gd name="connsiteX6" fmla="*/ 5606905 w 14611190"/>
              <a:gd name="connsiteY6" fmla="*/ 17613612 h 18703324"/>
              <a:gd name="connsiteX7" fmla="*/ 8194398 w 14611190"/>
              <a:gd name="connsiteY7" fmla="*/ 17592884 h 18703324"/>
              <a:gd name="connsiteX8" fmla="*/ 8437356 w 14611190"/>
              <a:gd name="connsiteY8" fmla="*/ 17616602 h 18703324"/>
              <a:gd name="connsiteX9" fmla="*/ 8698241 w 14611190"/>
              <a:gd name="connsiteY9" fmla="*/ 18703324 h 18703324"/>
              <a:gd name="connsiteX10" fmla="*/ 9049030 w 14611190"/>
              <a:gd name="connsiteY10" fmla="*/ 17603760 h 18703324"/>
              <a:gd name="connsiteX11" fmla="*/ 9897648 w 14611190"/>
              <a:gd name="connsiteY11" fmla="*/ 17590337 h 18703324"/>
              <a:gd name="connsiteX12" fmla="*/ 11049993 w 14611190"/>
              <a:gd name="connsiteY12" fmla="*/ 17613243 h 18703324"/>
              <a:gd name="connsiteX13" fmla="*/ 14390977 w 14611190"/>
              <a:gd name="connsiteY13" fmla="*/ 17612135 h 18703324"/>
              <a:gd name="connsiteX14" fmla="*/ 14458076 w 14611190"/>
              <a:gd name="connsiteY14" fmla="*/ 12465444 h 18703324"/>
              <a:gd name="connsiteX15" fmla="*/ 14452054 w 14611190"/>
              <a:gd name="connsiteY15" fmla="*/ 1691913 h 18703324"/>
              <a:gd name="connsiteX16" fmla="*/ 14444781 w 14611190"/>
              <a:gd name="connsiteY16" fmla="*/ 502943 h 18703324"/>
              <a:gd name="connsiteX17" fmla="*/ 14386737 w 14611190"/>
              <a:gd name="connsiteY17" fmla="*/ 83974 h 18703324"/>
              <a:gd name="connsiteX18" fmla="*/ 11596356 w 14611190"/>
              <a:gd name="connsiteY18" fmla="*/ 73099 h 18703324"/>
              <a:gd name="connsiteX19" fmla="*/ 7664453 w 14611190"/>
              <a:gd name="connsiteY19" fmla="*/ 67228 h 18703324"/>
              <a:gd name="connsiteX20" fmla="*/ 2209737 w 14611190"/>
              <a:gd name="connsiteY20" fmla="*/ 0 h 18703324"/>
              <a:gd name="connsiteX0" fmla="*/ 2209737 w 14611190"/>
              <a:gd name="connsiteY0" fmla="*/ 0 h 18703324"/>
              <a:gd name="connsiteX1" fmla="*/ 29438 w 14611190"/>
              <a:gd name="connsiteY1" fmla="*/ 280629 h 18703324"/>
              <a:gd name="connsiteX2" fmla="*/ 162796 w 14611190"/>
              <a:gd name="connsiteY2" fmla="*/ 11780473 h 18703324"/>
              <a:gd name="connsiteX3" fmla="*/ 152788 w 14611190"/>
              <a:gd name="connsiteY3" fmla="*/ 12646443 h 18703324"/>
              <a:gd name="connsiteX4" fmla="*/ 190236 w 14611190"/>
              <a:gd name="connsiteY4" fmla="*/ 16625824 h 18703324"/>
              <a:gd name="connsiteX5" fmla="*/ 745853 w 14611190"/>
              <a:gd name="connsiteY5" fmla="*/ 17621722 h 18703324"/>
              <a:gd name="connsiteX6" fmla="*/ 5606905 w 14611190"/>
              <a:gd name="connsiteY6" fmla="*/ 17613612 h 18703324"/>
              <a:gd name="connsiteX7" fmla="*/ 8194398 w 14611190"/>
              <a:gd name="connsiteY7" fmla="*/ 17592884 h 18703324"/>
              <a:gd name="connsiteX8" fmla="*/ 8437356 w 14611190"/>
              <a:gd name="connsiteY8" fmla="*/ 17616602 h 18703324"/>
              <a:gd name="connsiteX9" fmla="*/ 8698241 w 14611190"/>
              <a:gd name="connsiteY9" fmla="*/ 18703324 h 18703324"/>
              <a:gd name="connsiteX10" fmla="*/ 9049030 w 14611190"/>
              <a:gd name="connsiteY10" fmla="*/ 17603760 h 18703324"/>
              <a:gd name="connsiteX11" fmla="*/ 9897648 w 14611190"/>
              <a:gd name="connsiteY11" fmla="*/ 17590337 h 18703324"/>
              <a:gd name="connsiteX12" fmla="*/ 11049993 w 14611190"/>
              <a:gd name="connsiteY12" fmla="*/ 17613243 h 18703324"/>
              <a:gd name="connsiteX13" fmla="*/ 14390977 w 14611190"/>
              <a:gd name="connsiteY13" fmla="*/ 17612135 h 18703324"/>
              <a:gd name="connsiteX14" fmla="*/ 14458076 w 14611190"/>
              <a:gd name="connsiteY14" fmla="*/ 12465444 h 18703324"/>
              <a:gd name="connsiteX15" fmla="*/ 14452054 w 14611190"/>
              <a:gd name="connsiteY15" fmla="*/ 1691913 h 18703324"/>
              <a:gd name="connsiteX16" fmla="*/ 14444781 w 14611190"/>
              <a:gd name="connsiteY16" fmla="*/ 502943 h 18703324"/>
              <a:gd name="connsiteX17" fmla="*/ 14386737 w 14611190"/>
              <a:gd name="connsiteY17" fmla="*/ 83974 h 18703324"/>
              <a:gd name="connsiteX18" fmla="*/ 11596356 w 14611190"/>
              <a:gd name="connsiteY18" fmla="*/ 73099 h 18703324"/>
              <a:gd name="connsiteX19" fmla="*/ 7664453 w 14611190"/>
              <a:gd name="connsiteY19" fmla="*/ 67228 h 18703324"/>
              <a:gd name="connsiteX20" fmla="*/ 2209737 w 14611190"/>
              <a:gd name="connsiteY20" fmla="*/ 0 h 18703324"/>
              <a:gd name="connsiteX0" fmla="*/ 2209737 w 14611190"/>
              <a:gd name="connsiteY0" fmla="*/ 0 h 18703324"/>
              <a:gd name="connsiteX1" fmla="*/ 29438 w 14611190"/>
              <a:gd name="connsiteY1" fmla="*/ 280629 h 18703324"/>
              <a:gd name="connsiteX2" fmla="*/ 162796 w 14611190"/>
              <a:gd name="connsiteY2" fmla="*/ 11780473 h 18703324"/>
              <a:gd name="connsiteX3" fmla="*/ 152788 w 14611190"/>
              <a:gd name="connsiteY3" fmla="*/ 12646443 h 18703324"/>
              <a:gd name="connsiteX4" fmla="*/ 743049 w 14611190"/>
              <a:gd name="connsiteY4" fmla="*/ 16397176 h 18703324"/>
              <a:gd name="connsiteX5" fmla="*/ 745853 w 14611190"/>
              <a:gd name="connsiteY5" fmla="*/ 17621722 h 18703324"/>
              <a:gd name="connsiteX6" fmla="*/ 5606905 w 14611190"/>
              <a:gd name="connsiteY6" fmla="*/ 17613612 h 18703324"/>
              <a:gd name="connsiteX7" fmla="*/ 8194398 w 14611190"/>
              <a:gd name="connsiteY7" fmla="*/ 17592884 h 18703324"/>
              <a:gd name="connsiteX8" fmla="*/ 8437356 w 14611190"/>
              <a:gd name="connsiteY8" fmla="*/ 17616602 h 18703324"/>
              <a:gd name="connsiteX9" fmla="*/ 8698241 w 14611190"/>
              <a:gd name="connsiteY9" fmla="*/ 18703324 h 18703324"/>
              <a:gd name="connsiteX10" fmla="*/ 9049030 w 14611190"/>
              <a:gd name="connsiteY10" fmla="*/ 17603760 h 18703324"/>
              <a:gd name="connsiteX11" fmla="*/ 9897648 w 14611190"/>
              <a:gd name="connsiteY11" fmla="*/ 17590337 h 18703324"/>
              <a:gd name="connsiteX12" fmla="*/ 11049993 w 14611190"/>
              <a:gd name="connsiteY12" fmla="*/ 17613243 h 18703324"/>
              <a:gd name="connsiteX13" fmla="*/ 14390977 w 14611190"/>
              <a:gd name="connsiteY13" fmla="*/ 17612135 h 18703324"/>
              <a:gd name="connsiteX14" fmla="*/ 14458076 w 14611190"/>
              <a:gd name="connsiteY14" fmla="*/ 12465444 h 18703324"/>
              <a:gd name="connsiteX15" fmla="*/ 14452054 w 14611190"/>
              <a:gd name="connsiteY15" fmla="*/ 1691913 h 18703324"/>
              <a:gd name="connsiteX16" fmla="*/ 14444781 w 14611190"/>
              <a:gd name="connsiteY16" fmla="*/ 502943 h 18703324"/>
              <a:gd name="connsiteX17" fmla="*/ 14386737 w 14611190"/>
              <a:gd name="connsiteY17" fmla="*/ 83974 h 18703324"/>
              <a:gd name="connsiteX18" fmla="*/ 11596356 w 14611190"/>
              <a:gd name="connsiteY18" fmla="*/ 73099 h 18703324"/>
              <a:gd name="connsiteX19" fmla="*/ 7664453 w 14611190"/>
              <a:gd name="connsiteY19" fmla="*/ 67228 h 18703324"/>
              <a:gd name="connsiteX20" fmla="*/ 2209737 w 14611190"/>
              <a:gd name="connsiteY20" fmla="*/ 0 h 18703324"/>
              <a:gd name="connsiteX0" fmla="*/ 2190630 w 14592083"/>
              <a:gd name="connsiteY0" fmla="*/ 0 h 18703324"/>
              <a:gd name="connsiteX1" fmla="*/ 10331 w 14592083"/>
              <a:gd name="connsiteY1" fmla="*/ 280629 h 18703324"/>
              <a:gd name="connsiteX2" fmla="*/ 812885 w 14592083"/>
              <a:gd name="connsiteY2" fmla="*/ 9356805 h 18703324"/>
              <a:gd name="connsiteX3" fmla="*/ 133681 w 14592083"/>
              <a:gd name="connsiteY3" fmla="*/ 12646443 h 18703324"/>
              <a:gd name="connsiteX4" fmla="*/ 723942 w 14592083"/>
              <a:gd name="connsiteY4" fmla="*/ 16397176 h 18703324"/>
              <a:gd name="connsiteX5" fmla="*/ 726746 w 14592083"/>
              <a:gd name="connsiteY5" fmla="*/ 17621722 h 18703324"/>
              <a:gd name="connsiteX6" fmla="*/ 5587798 w 14592083"/>
              <a:gd name="connsiteY6" fmla="*/ 17613612 h 18703324"/>
              <a:gd name="connsiteX7" fmla="*/ 8175291 w 14592083"/>
              <a:gd name="connsiteY7" fmla="*/ 17592884 h 18703324"/>
              <a:gd name="connsiteX8" fmla="*/ 8418249 w 14592083"/>
              <a:gd name="connsiteY8" fmla="*/ 17616602 h 18703324"/>
              <a:gd name="connsiteX9" fmla="*/ 8679134 w 14592083"/>
              <a:gd name="connsiteY9" fmla="*/ 18703324 h 18703324"/>
              <a:gd name="connsiteX10" fmla="*/ 9029923 w 14592083"/>
              <a:gd name="connsiteY10" fmla="*/ 17603760 h 18703324"/>
              <a:gd name="connsiteX11" fmla="*/ 9878541 w 14592083"/>
              <a:gd name="connsiteY11" fmla="*/ 17590337 h 18703324"/>
              <a:gd name="connsiteX12" fmla="*/ 11030886 w 14592083"/>
              <a:gd name="connsiteY12" fmla="*/ 17613243 h 18703324"/>
              <a:gd name="connsiteX13" fmla="*/ 14371870 w 14592083"/>
              <a:gd name="connsiteY13" fmla="*/ 17612135 h 18703324"/>
              <a:gd name="connsiteX14" fmla="*/ 14438969 w 14592083"/>
              <a:gd name="connsiteY14" fmla="*/ 12465444 h 18703324"/>
              <a:gd name="connsiteX15" fmla="*/ 14432947 w 14592083"/>
              <a:gd name="connsiteY15" fmla="*/ 1691913 h 18703324"/>
              <a:gd name="connsiteX16" fmla="*/ 14425674 w 14592083"/>
              <a:gd name="connsiteY16" fmla="*/ 502943 h 18703324"/>
              <a:gd name="connsiteX17" fmla="*/ 14367630 w 14592083"/>
              <a:gd name="connsiteY17" fmla="*/ 83974 h 18703324"/>
              <a:gd name="connsiteX18" fmla="*/ 11577249 w 14592083"/>
              <a:gd name="connsiteY18" fmla="*/ 73099 h 18703324"/>
              <a:gd name="connsiteX19" fmla="*/ 7645346 w 14592083"/>
              <a:gd name="connsiteY19" fmla="*/ 67228 h 18703324"/>
              <a:gd name="connsiteX20" fmla="*/ 2190630 w 14592083"/>
              <a:gd name="connsiteY20" fmla="*/ 0 h 18703324"/>
              <a:gd name="connsiteX0" fmla="*/ 2190630 w 14592083"/>
              <a:gd name="connsiteY0" fmla="*/ 0 h 18703324"/>
              <a:gd name="connsiteX1" fmla="*/ 10331 w 14592083"/>
              <a:gd name="connsiteY1" fmla="*/ 280629 h 18703324"/>
              <a:gd name="connsiteX2" fmla="*/ 812885 w 14592083"/>
              <a:gd name="connsiteY2" fmla="*/ 9356805 h 18703324"/>
              <a:gd name="connsiteX3" fmla="*/ 788329 w 14592083"/>
              <a:gd name="connsiteY3" fmla="*/ 12692177 h 18703324"/>
              <a:gd name="connsiteX4" fmla="*/ 723942 w 14592083"/>
              <a:gd name="connsiteY4" fmla="*/ 16397176 h 18703324"/>
              <a:gd name="connsiteX5" fmla="*/ 726746 w 14592083"/>
              <a:gd name="connsiteY5" fmla="*/ 17621722 h 18703324"/>
              <a:gd name="connsiteX6" fmla="*/ 5587798 w 14592083"/>
              <a:gd name="connsiteY6" fmla="*/ 17613612 h 18703324"/>
              <a:gd name="connsiteX7" fmla="*/ 8175291 w 14592083"/>
              <a:gd name="connsiteY7" fmla="*/ 17592884 h 18703324"/>
              <a:gd name="connsiteX8" fmla="*/ 8418249 w 14592083"/>
              <a:gd name="connsiteY8" fmla="*/ 17616602 h 18703324"/>
              <a:gd name="connsiteX9" fmla="*/ 8679134 w 14592083"/>
              <a:gd name="connsiteY9" fmla="*/ 18703324 h 18703324"/>
              <a:gd name="connsiteX10" fmla="*/ 9029923 w 14592083"/>
              <a:gd name="connsiteY10" fmla="*/ 17603760 h 18703324"/>
              <a:gd name="connsiteX11" fmla="*/ 9878541 w 14592083"/>
              <a:gd name="connsiteY11" fmla="*/ 17590337 h 18703324"/>
              <a:gd name="connsiteX12" fmla="*/ 11030886 w 14592083"/>
              <a:gd name="connsiteY12" fmla="*/ 17613243 h 18703324"/>
              <a:gd name="connsiteX13" fmla="*/ 14371870 w 14592083"/>
              <a:gd name="connsiteY13" fmla="*/ 17612135 h 18703324"/>
              <a:gd name="connsiteX14" fmla="*/ 14438969 w 14592083"/>
              <a:gd name="connsiteY14" fmla="*/ 12465444 h 18703324"/>
              <a:gd name="connsiteX15" fmla="*/ 14432947 w 14592083"/>
              <a:gd name="connsiteY15" fmla="*/ 1691913 h 18703324"/>
              <a:gd name="connsiteX16" fmla="*/ 14425674 w 14592083"/>
              <a:gd name="connsiteY16" fmla="*/ 502943 h 18703324"/>
              <a:gd name="connsiteX17" fmla="*/ 14367630 w 14592083"/>
              <a:gd name="connsiteY17" fmla="*/ 83974 h 18703324"/>
              <a:gd name="connsiteX18" fmla="*/ 11577249 w 14592083"/>
              <a:gd name="connsiteY18" fmla="*/ 73099 h 18703324"/>
              <a:gd name="connsiteX19" fmla="*/ 7645346 w 14592083"/>
              <a:gd name="connsiteY19" fmla="*/ 67228 h 18703324"/>
              <a:gd name="connsiteX20" fmla="*/ 2190630 w 14592083"/>
              <a:gd name="connsiteY20" fmla="*/ 0 h 18703324"/>
              <a:gd name="connsiteX0" fmla="*/ 1821326 w 14222779"/>
              <a:gd name="connsiteY0" fmla="*/ 0 h 18703324"/>
              <a:gd name="connsiteX1" fmla="*/ 412056 w 14222779"/>
              <a:gd name="connsiteY1" fmla="*/ 6249 h 18703324"/>
              <a:gd name="connsiteX2" fmla="*/ 443581 w 14222779"/>
              <a:gd name="connsiteY2" fmla="*/ 9356805 h 18703324"/>
              <a:gd name="connsiteX3" fmla="*/ 419025 w 14222779"/>
              <a:gd name="connsiteY3" fmla="*/ 12692177 h 18703324"/>
              <a:gd name="connsiteX4" fmla="*/ 354638 w 14222779"/>
              <a:gd name="connsiteY4" fmla="*/ 16397176 h 18703324"/>
              <a:gd name="connsiteX5" fmla="*/ 357442 w 14222779"/>
              <a:gd name="connsiteY5" fmla="*/ 17621722 h 18703324"/>
              <a:gd name="connsiteX6" fmla="*/ 5218494 w 14222779"/>
              <a:gd name="connsiteY6" fmla="*/ 17613612 h 18703324"/>
              <a:gd name="connsiteX7" fmla="*/ 7805987 w 14222779"/>
              <a:gd name="connsiteY7" fmla="*/ 17592884 h 18703324"/>
              <a:gd name="connsiteX8" fmla="*/ 8048945 w 14222779"/>
              <a:gd name="connsiteY8" fmla="*/ 17616602 h 18703324"/>
              <a:gd name="connsiteX9" fmla="*/ 8309830 w 14222779"/>
              <a:gd name="connsiteY9" fmla="*/ 18703324 h 18703324"/>
              <a:gd name="connsiteX10" fmla="*/ 8660619 w 14222779"/>
              <a:gd name="connsiteY10" fmla="*/ 17603760 h 18703324"/>
              <a:gd name="connsiteX11" fmla="*/ 9509237 w 14222779"/>
              <a:gd name="connsiteY11" fmla="*/ 17590337 h 18703324"/>
              <a:gd name="connsiteX12" fmla="*/ 10661582 w 14222779"/>
              <a:gd name="connsiteY12" fmla="*/ 17613243 h 18703324"/>
              <a:gd name="connsiteX13" fmla="*/ 14002566 w 14222779"/>
              <a:gd name="connsiteY13" fmla="*/ 17612135 h 18703324"/>
              <a:gd name="connsiteX14" fmla="*/ 14069665 w 14222779"/>
              <a:gd name="connsiteY14" fmla="*/ 12465444 h 18703324"/>
              <a:gd name="connsiteX15" fmla="*/ 14063643 w 14222779"/>
              <a:gd name="connsiteY15" fmla="*/ 1691913 h 18703324"/>
              <a:gd name="connsiteX16" fmla="*/ 14056370 w 14222779"/>
              <a:gd name="connsiteY16" fmla="*/ 502943 h 18703324"/>
              <a:gd name="connsiteX17" fmla="*/ 13998326 w 14222779"/>
              <a:gd name="connsiteY17" fmla="*/ 83974 h 18703324"/>
              <a:gd name="connsiteX18" fmla="*/ 11207945 w 14222779"/>
              <a:gd name="connsiteY18" fmla="*/ 73099 h 18703324"/>
              <a:gd name="connsiteX19" fmla="*/ 7276042 w 14222779"/>
              <a:gd name="connsiteY19" fmla="*/ 67228 h 18703324"/>
              <a:gd name="connsiteX20" fmla="*/ 1821326 w 14222779"/>
              <a:gd name="connsiteY20" fmla="*/ 0 h 18703324"/>
              <a:gd name="connsiteX0" fmla="*/ 1747557 w 14149010"/>
              <a:gd name="connsiteY0" fmla="*/ 0 h 18703324"/>
              <a:gd name="connsiteX1" fmla="*/ 338287 w 14149010"/>
              <a:gd name="connsiteY1" fmla="*/ 6249 h 18703324"/>
              <a:gd name="connsiteX2" fmla="*/ 369812 w 14149010"/>
              <a:gd name="connsiteY2" fmla="*/ 9356805 h 18703324"/>
              <a:gd name="connsiteX3" fmla="*/ 345256 w 14149010"/>
              <a:gd name="connsiteY3" fmla="*/ 12692177 h 18703324"/>
              <a:gd name="connsiteX4" fmla="*/ 280869 w 14149010"/>
              <a:gd name="connsiteY4" fmla="*/ 16397176 h 18703324"/>
              <a:gd name="connsiteX5" fmla="*/ 385507 w 14149010"/>
              <a:gd name="connsiteY5" fmla="*/ 17667454 h 18703324"/>
              <a:gd name="connsiteX6" fmla="*/ 5144725 w 14149010"/>
              <a:gd name="connsiteY6" fmla="*/ 17613612 h 18703324"/>
              <a:gd name="connsiteX7" fmla="*/ 7732218 w 14149010"/>
              <a:gd name="connsiteY7" fmla="*/ 17592884 h 18703324"/>
              <a:gd name="connsiteX8" fmla="*/ 7975176 w 14149010"/>
              <a:gd name="connsiteY8" fmla="*/ 17616602 h 18703324"/>
              <a:gd name="connsiteX9" fmla="*/ 8236061 w 14149010"/>
              <a:gd name="connsiteY9" fmla="*/ 18703324 h 18703324"/>
              <a:gd name="connsiteX10" fmla="*/ 8586850 w 14149010"/>
              <a:gd name="connsiteY10" fmla="*/ 17603760 h 18703324"/>
              <a:gd name="connsiteX11" fmla="*/ 9435468 w 14149010"/>
              <a:gd name="connsiteY11" fmla="*/ 17590337 h 18703324"/>
              <a:gd name="connsiteX12" fmla="*/ 10587813 w 14149010"/>
              <a:gd name="connsiteY12" fmla="*/ 17613243 h 18703324"/>
              <a:gd name="connsiteX13" fmla="*/ 13928797 w 14149010"/>
              <a:gd name="connsiteY13" fmla="*/ 17612135 h 18703324"/>
              <a:gd name="connsiteX14" fmla="*/ 13995896 w 14149010"/>
              <a:gd name="connsiteY14" fmla="*/ 12465444 h 18703324"/>
              <a:gd name="connsiteX15" fmla="*/ 13989874 w 14149010"/>
              <a:gd name="connsiteY15" fmla="*/ 1691913 h 18703324"/>
              <a:gd name="connsiteX16" fmla="*/ 13982601 w 14149010"/>
              <a:gd name="connsiteY16" fmla="*/ 502943 h 18703324"/>
              <a:gd name="connsiteX17" fmla="*/ 13924557 w 14149010"/>
              <a:gd name="connsiteY17" fmla="*/ 83974 h 18703324"/>
              <a:gd name="connsiteX18" fmla="*/ 11134176 w 14149010"/>
              <a:gd name="connsiteY18" fmla="*/ 73099 h 18703324"/>
              <a:gd name="connsiteX19" fmla="*/ 7202273 w 14149010"/>
              <a:gd name="connsiteY19" fmla="*/ 67228 h 18703324"/>
              <a:gd name="connsiteX20" fmla="*/ 1747557 w 14149010"/>
              <a:gd name="connsiteY20" fmla="*/ 0 h 18703324"/>
              <a:gd name="connsiteX0" fmla="*/ 1726705 w 14128158"/>
              <a:gd name="connsiteY0" fmla="*/ 0 h 18703324"/>
              <a:gd name="connsiteX1" fmla="*/ 317435 w 14128158"/>
              <a:gd name="connsiteY1" fmla="*/ 6249 h 18703324"/>
              <a:gd name="connsiteX2" fmla="*/ 348960 w 14128158"/>
              <a:gd name="connsiteY2" fmla="*/ 9356805 h 18703324"/>
              <a:gd name="connsiteX3" fmla="*/ 324404 w 14128158"/>
              <a:gd name="connsiteY3" fmla="*/ 12692177 h 18703324"/>
              <a:gd name="connsiteX4" fmla="*/ 318208 w 14128158"/>
              <a:gd name="connsiteY4" fmla="*/ 16397176 h 18703324"/>
              <a:gd name="connsiteX5" fmla="*/ 364655 w 14128158"/>
              <a:gd name="connsiteY5" fmla="*/ 17667454 h 18703324"/>
              <a:gd name="connsiteX6" fmla="*/ 5123873 w 14128158"/>
              <a:gd name="connsiteY6" fmla="*/ 17613612 h 18703324"/>
              <a:gd name="connsiteX7" fmla="*/ 7711366 w 14128158"/>
              <a:gd name="connsiteY7" fmla="*/ 17592884 h 18703324"/>
              <a:gd name="connsiteX8" fmla="*/ 7954324 w 14128158"/>
              <a:gd name="connsiteY8" fmla="*/ 17616602 h 18703324"/>
              <a:gd name="connsiteX9" fmla="*/ 8215209 w 14128158"/>
              <a:gd name="connsiteY9" fmla="*/ 18703324 h 18703324"/>
              <a:gd name="connsiteX10" fmla="*/ 8565998 w 14128158"/>
              <a:gd name="connsiteY10" fmla="*/ 17603760 h 18703324"/>
              <a:gd name="connsiteX11" fmla="*/ 9414616 w 14128158"/>
              <a:gd name="connsiteY11" fmla="*/ 17590337 h 18703324"/>
              <a:gd name="connsiteX12" fmla="*/ 10566961 w 14128158"/>
              <a:gd name="connsiteY12" fmla="*/ 17613243 h 18703324"/>
              <a:gd name="connsiteX13" fmla="*/ 13907945 w 14128158"/>
              <a:gd name="connsiteY13" fmla="*/ 17612135 h 18703324"/>
              <a:gd name="connsiteX14" fmla="*/ 13975044 w 14128158"/>
              <a:gd name="connsiteY14" fmla="*/ 12465444 h 18703324"/>
              <a:gd name="connsiteX15" fmla="*/ 13969022 w 14128158"/>
              <a:gd name="connsiteY15" fmla="*/ 1691913 h 18703324"/>
              <a:gd name="connsiteX16" fmla="*/ 13961749 w 14128158"/>
              <a:gd name="connsiteY16" fmla="*/ 502943 h 18703324"/>
              <a:gd name="connsiteX17" fmla="*/ 13903705 w 14128158"/>
              <a:gd name="connsiteY17" fmla="*/ 83974 h 18703324"/>
              <a:gd name="connsiteX18" fmla="*/ 11113324 w 14128158"/>
              <a:gd name="connsiteY18" fmla="*/ 73099 h 18703324"/>
              <a:gd name="connsiteX19" fmla="*/ 7181421 w 14128158"/>
              <a:gd name="connsiteY19" fmla="*/ 67228 h 18703324"/>
              <a:gd name="connsiteX20" fmla="*/ 1726705 w 14128158"/>
              <a:gd name="connsiteY20" fmla="*/ 0 h 18703324"/>
              <a:gd name="connsiteX0" fmla="*/ 1705712 w 14107165"/>
              <a:gd name="connsiteY0" fmla="*/ 0 h 18703324"/>
              <a:gd name="connsiteX1" fmla="*/ 296442 w 14107165"/>
              <a:gd name="connsiteY1" fmla="*/ 6249 h 18703324"/>
              <a:gd name="connsiteX2" fmla="*/ 327967 w 14107165"/>
              <a:gd name="connsiteY2" fmla="*/ 9356805 h 18703324"/>
              <a:gd name="connsiteX3" fmla="*/ 303411 w 14107165"/>
              <a:gd name="connsiteY3" fmla="*/ 12692177 h 18703324"/>
              <a:gd name="connsiteX4" fmla="*/ 297215 w 14107165"/>
              <a:gd name="connsiteY4" fmla="*/ 16397176 h 18703324"/>
              <a:gd name="connsiteX5" fmla="*/ 372756 w 14107165"/>
              <a:gd name="connsiteY5" fmla="*/ 17667454 h 18703324"/>
              <a:gd name="connsiteX6" fmla="*/ 5102880 w 14107165"/>
              <a:gd name="connsiteY6" fmla="*/ 17613612 h 18703324"/>
              <a:gd name="connsiteX7" fmla="*/ 7690373 w 14107165"/>
              <a:gd name="connsiteY7" fmla="*/ 17592884 h 18703324"/>
              <a:gd name="connsiteX8" fmla="*/ 7933331 w 14107165"/>
              <a:gd name="connsiteY8" fmla="*/ 17616602 h 18703324"/>
              <a:gd name="connsiteX9" fmla="*/ 8194216 w 14107165"/>
              <a:gd name="connsiteY9" fmla="*/ 18703324 h 18703324"/>
              <a:gd name="connsiteX10" fmla="*/ 8545005 w 14107165"/>
              <a:gd name="connsiteY10" fmla="*/ 17603760 h 18703324"/>
              <a:gd name="connsiteX11" fmla="*/ 9393623 w 14107165"/>
              <a:gd name="connsiteY11" fmla="*/ 17590337 h 18703324"/>
              <a:gd name="connsiteX12" fmla="*/ 10545968 w 14107165"/>
              <a:gd name="connsiteY12" fmla="*/ 17613243 h 18703324"/>
              <a:gd name="connsiteX13" fmla="*/ 13886952 w 14107165"/>
              <a:gd name="connsiteY13" fmla="*/ 17612135 h 18703324"/>
              <a:gd name="connsiteX14" fmla="*/ 13954051 w 14107165"/>
              <a:gd name="connsiteY14" fmla="*/ 12465444 h 18703324"/>
              <a:gd name="connsiteX15" fmla="*/ 13948029 w 14107165"/>
              <a:gd name="connsiteY15" fmla="*/ 1691913 h 18703324"/>
              <a:gd name="connsiteX16" fmla="*/ 13940756 w 14107165"/>
              <a:gd name="connsiteY16" fmla="*/ 502943 h 18703324"/>
              <a:gd name="connsiteX17" fmla="*/ 13882712 w 14107165"/>
              <a:gd name="connsiteY17" fmla="*/ 83974 h 18703324"/>
              <a:gd name="connsiteX18" fmla="*/ 11092331 w 14107165"/>
              <a:gd name="connsiteY18" fmla="*/ 73099 h 18703324"/>
              <a:gd name="connsiteX19" fmla="*/ 7160428 w 14107165"/>
              <a:gd name="connsiteY19" fmla="*/ 67228 h 18703324"/>
              <a:gd name="connsiteX20" fmla="*/ 1705712 w 14107165"/>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0290558 w 13851755"/>
              <a:gd name="connsiteY12" fmla="*/ 17613243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502943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2155859 w 13851755"/>
              <a:gd name="connsiteY12" fmla="*/ 17613245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502943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2155859 w 13851755"/>
              <a:gd name="connsiteY12" fmla="*/ 17613245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502943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2956353 w 13851755"/>
              <a:gd name="connsiteY12" fmla="*/ 17637139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502943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2956353 w 13851755"/>
              <a:gd name="connsiteY12" fmla="*/ 17637139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502943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700366"/>
              <a:gd name="connsiteY0" fmla="*/ 0 h 18703324"/>
              <a:gd name="connsiteX1" fmla="*/ 41032 w 13700366"/>
              <a:gd name="connsiteY1" fmla="*/ 6249 h 18703324"/>
              <a:gd name="connsiteX2" fmla="*/ 72557 w 13700366"/>
              <a:gd name="connsiteY2" fmla="*/ 9356805 h 18703324"/>
              <a:gd name="connsiteX3" fmla="*/ 48001 w 13700366"/>
              <a:gd name="connsiteY3" fmla="*/ 12692177 h 18703324"/>
              <a:gd name="connsiteX4" fmla="*/ 41805 w 13700366"/>
              <a:gd name="connsiteY4" fmla="*/ 16397176 h 18703324"/>
              <a:gd name="connsiteX5" fmla="*/ 117346 w 13700366"/>
              <a:gd name="connsiteY5" fmla="*/ 17667454 h 18703324"/>
              <a:gd name="connsiteX6" fmla="*/ 4847470 w 13700366"/>
              <a:gd name="connsiteY6" fmla="*/ 17613612 h 18703324"/>
              <a:gd name="connsiteX7" fmla="*/ 7434963 w 13700366"/>
              <a:gd name="connsiteY7" fmla="*/ 17592884 h 18703324"/>
              <a:gd name="connsiteX8" fmla="*/ 7677921 w 13700366"/>
              <a:gd name="connsiteY8" fmla="*/ 17616602 h 18703324"/>
              <a:gd name="connsiteX9" fmla="*/ 7938806 w 13700366"/>
              <a:gd name="connsiteY9" fmla="*/ 18703324 h 18703324"/>
              <a:gd name="connsiteX10" fmla="*/ 8289595 w 13700366"/>
              <a:gd name="connsiteY10" fmla="*/ 17603760 h 18703324"/>
              <a:gd name="connsiteX11" fmla="*/ 9138213 w 13700366"/>
              <a:gd name="connsiteY11" fmla="*/ 17590337 h 18703324"/>
              <a:gd name="connsiteX12" fmla="*/ 12956353 w 13700366"/>
              <a:gd name="connsiteY12" fmla="*/ 17637139 h 18703324"/>
              <a:gd name="connsiteX13" fmla="*/ 13631542 w 13700366"/>
              <a:gd name="connsiteY13" fmla="*/ 17612135 h 18703324"/>
              <a:gd name="connsiteX14" fmla="*/ 13698641 w 13700366"/>
              <a:gd name="connsiteY14" fmla="*/ 12465444 h 18703324"/>
              <a:gd name="connsiteX15" fmla="*/ 13692619 w 13700366"/>
              <a:gd name="connsiteY15" fmla="*/ 1691913 h 18703324"/>
              <a:gd name="connsiteX16" fmla="*/ 13685346 w 13700366"/>
              <a:gd name="connsiteY16" fmla="*/ 502943 h 18703324"/>
              <a:gd name="connsiteX17" fmla="*/ 13627302 w 13700366"/>
              <a:gd name="connsiteY17" fmla="*/ 83974 h 18703324"/>
              <a:gd name="connsiteX18" fmla="*/ 10836921 w 13700366"/>
              <a:gd name="connsiteY18" fmla="*/ 73099 h 18703324"/>
              <a:gd name="connsiteX19" fmla="*/ 6905018 w 13700366"/>
              <a:gd name="connsiteY19" fmla="*/ 67228 h 18703324"/>
              <a:gd name="connsiteX20" fmla="*/ 1450302 w 13700366"/>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2956353 w 13851755"/>
              <a:gd name="connsiteY12" fmla="*/ 17637139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694089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884495"/>
              <a:gd name="connsiteY0" fmla="*/ 0 h 18703324"/>
              <a:gd name="connsiteX1" fmla="*/ 41032 w 13884495"/>
              <a:gd name="connsiteY1" fmla="*/ 6249 h 18703324"/>
              <a:gd name="connsiteX2" fmla="*/ 72557 w 13884495"/>
              <a:gd name="connsiteY2" fmla="*/ 9356805 h 18703324"/>
              <a:gd name="connsiteX3" fmla="*/ 48001 w 13884495"/>
              <a:gd name="connsiteY3" fmla="*/ 12692177 h 18703324"/>
              <a:gd name="connsiteX4" fmla="*/ 41805 w 13884495"/>
              <a:gd name="connsiteY4" fmla="*/ 16397176 h 18703324"/>
              <a:gd name="connsiteX5" fmla="*/ 117346 w 13884495"/>
              <a:gd name="connsiteY5" fmla="*/ 17667454 h 18703324"/>
              <a:gd name="connsiteX6" fmla="*/ 4847470 w 13884495"/>
              <a:gd name="connsiteY6" fmla="*/ 17613612 h 18703324"/>
              <a:gd name="connsiteX7" fmla="*/ 7434963 w 13884495"/>
              <a:gd name="connsiteY7" fmla="*/ 17592884 h 18703324"/>
              <a:gd name="connsiteX8" fmla="*/ 7677921 w 13884495"/>
              <a:gd name="connsiteY8" fmla="*/ 17616602 h 18703324"/>
              <a:gd name="connsiteX9" fmla="*/ 7938806 w 13884495"/>
              <a:gd name="connsiteY9" fmla="*/ 18703324 h 18703324"/>
              <a:gd name="connsiteX10" fmla="*/ 8289595 w 13884495"/>
              <a:gd name="connsiteY10" fmla="*/ 17603760 h 18703324"/>
              <a:gd name="connsiteX11" fmla="*/ 9138213 w 13884495"/>
              <a:gd name="connsiteY11" fmla="*/ 17590337 h 18703324"/>
              <a:gd name="connsiteX12" fmla="*/ 12956353 w 13884495"/>
              <a:gd name="connsiteY12" fmla="*/ 17637139 h 18703324"/>
              <a:gd name="connsiteX13" fmla="*/ 13631542 w 13884495"/>
              <a:gd name="connsiteY13" fmla="*/ 17612135 h 18703324"/>
              <a:gd name="connsiteX14" fmla="*/ 13698641 w 13884495"/>
              <a:gd name="connsiteY14" fmla="*/ 12465444 h 18703324"/>
              <a:gd name="connsiteX15" fmla="*/ 13692619 w 13884495"/>
              <a:gd name="connsiteY15" fmla="*/ 1691913 h 18703324"/>
              <a:gd name="connsiteX16" fmla="*/ 13685346 w 13884495"/>
              <a:gd name="connsiteY16" fmla="*/ 694089 h 18703324"/>
              <a:gd name="connsiteX17" fmla="*/ 13672612 w 13884495"/>
              <a:gd name="connsiteY17" fmla="*/ 60080 h 18703324"/>
              <a:gd name="connsiteX18" fmla="*/ 10836921 w 13884495"/>
              <a:gd name="connsiteY18" fmla="*/ 73099 h 18703324"/>
              <a:gd name="connsiteX19" fmla="*/ 6905018 w 13884495"/>
              <a:gd name="connsiteY19" fmla="*/ 67228 h 18703324"/>
              <a:gd name="connsiteX20" fmla="*/ 1450302 w 13884495"/>
              <a:gd name="connsiteY20" fmla="*/ 0 h 18703324"/>
              <a:gd name="connsiteX0" fmla="*/ 1450302 w 13703294"/>
              <a:gd name="connsiteY0" fmla="*/ 0 h 18703324"/>
              <a:gd name="connsiteX1" fmla="*/ 41032 w 13703294"/>
              <a:gd name="connsiteY1" fmla="*/ 6249 h 18703324"/>
              <a:gd name="connsiteX2" fmla="*/ 72557 w 13703294"/>
              <a:gd name="connsiteY2" fmla="*/ 9356805 h 18703324"/>
              <a:gd name="connsiteX3" fmla="*/ 48001 w 13703294"/>
              <a:gd name="connsiteY3" fmla="*/ 12692177 h 18703324"/>
              <a:gd name="connsiteX4" fmla="*/ 41805 w 13703294"/>
              <a:gd name="connsiteY4" fmla="*/ 16397176 h 18703324"/>
              <a:gd name="connsiteX5" fmla="*/ 117346 w 13703294"/>
              <a:gd name="connsiteY5" fmla="*/ 17667454 h 18703324"/>
              <a:gd name="connsiteX6" fmla="*/ 4847470 w 13703294"/>
              <a:gd name="connsiteY6" fmla="*/ 17613612 h 18703324"/>
              <a:gd name="connsiteX7" fmla="*/ 7434963 w 13703294"/>
              <a:gd name="connsiteY7" fmla="*/ 17592884 h 18703324"/>
              <a:gd name="connsiteX8" fmla="*/ 7677921 w 13703294"/>
              <a:gd name="connsiteY8" fmla="*/ 17616602 h 18703324"/>
              <a:gd name="connsiteX9" fmla="*/ 7938806 w 13703294"/>
              <a:gd name="connsiteY9" fmla="*/ 18703324 h 18703324"/>
              <a:gd name="connsiteX10" fmla="*/ 8289595 w 13703294"/>
              <a:gd name="connsiteY10" fmla="*/ 17603760 h 18703324"/>
              <a:gd name="connsiteX11" fmla="*/ 9138213 w 13703294"/>
              <a:gd name="connsiteY11" fmla="*/ 17590337 h 18703324"/>
              <a:gd name="connsiteX12" fmla="*/ 12956353 w 13703294"/>
              <a:gd name="connsiteY12" fmla="*/ 17637139 h 18703324"/>
              <a:gd name="connsiteX13" fmla="*/ 13631542 w 13703294"/>
              <a:gd name="connsiteY13" fmla="*/ 17612135 h 18703324"/>
              <a:gd name="connsiteX14" fmla="*/ 13698641 w 13703294"/>
              <a:gd name="connsiteY14" fmla="*/ 12465444 h 18703324"/>
              <a:gd name="connsiteX15" fmla="*/ 13692619 w 13703294"/>
              <a:gd name="connsiteY15" fmla="*/ 1691913 h 18703324"/>
              <a:gd name="connsiteX16" fmla="*/ 13685346 w 13703294"/>
              <a:gd name="connsiteY16" fmla="*/ 694089 h 18703324"/>
              <a:gd name="connsiteX17" fmla="*/ 13672612 w 13703294"/>
              <a:gd name="connsiteY17" fmla="*/ 60080 h 18703324"/>
              <a:gd name="connsiteX18" fmla="*/ 10836921 w 13703294"/>
              <a:gd name="connsiteY18" fmla="*/ 73099 h 18703324"/>
              <a:gd name="connsiteX19" fmla="*/ 6905018 w 13703294"/>
              <a:gd name="connsiteY19" fmla="*/ 67228 h 18703324"/>
              <a:gd name="connsiteX20" fmla="*/ 1450302 w 13703294"/>
              <a:gd name="connsiteY20" fmla="*/ 0 h 18703324"/>
              <a:gd name="connsiteX0" fmla="*/ 1450302 w 13703294"/>
              <a:gd name="connsiteY0" fmla="*/ 123918 h 18827242"/>
              <a:gd name="connsiteX1" fmla="*/ 41032 w 13703294"/>
              <a:gd name="connsiteY1" fmla="*/ 130167 h 18827242"/>
              <a:gd name="connsiteX2" fmla="*/ 72557 w 13703294"/>
              <a:gd name="connsiteY2" fmla="*/ 9480723 h 18827242"/>
              <a:gd name="connsiteX3" fmla="*/ 48001 w 13703294"/>
              <a:gd name="connsiteY3" fmla="*/ 12816095 h 18827242"/>
              <a:gd name="connsiteX4" fmla="*/ 41805 w 13703294"/>
              <a:gd name="connsiteY4" fmla="*/ 16521094 h 18827242"/>
              <a:gd name="connsiteX5" fmla="*/ 117346 w 13703294"/>
              <a:gd name="connsiteY5" fmla="*/ 17791372 h 18827242"/>
              <a:gd name="connsiteX6" fmla="*/ 4847470 w 13703294"/>
              <a:gd name="connsiteY6" fmla="*/ 17737530 h 18827242"/>
              <a:gd name="connsiteX7" fmla="*/ 7434963 w 13703294"/>
              <a:gd name="connsiteY7" fmla="*/ 17716802 h 18827242"/>
              <a:gd name="connsiteX8" fmla="*/ 7677921 w 13703294"/>
              <a:gd name="connsiteY8" fmla="*/ 17740520 h 18827242"/>
              <a:gd name="connsiteX9" fmla="*/ 7938806 w 13703294"/>
              <a:gd name="connsiteY9" fmla="*/ 18827242 h 18827242"/>
              <a:gd name="connsiteX10" fmla="*/ 8289595 w 13703294"/>
              <a:gd name="connsiteY10" fmla="*/ 17727678 h 18827242"/>
              <a:gd name="connsiteX11" fmla="*/ 9138213 w 13703294"/>
              <a:gd name="connsiteY11" fmla="*/ 17714255 h 18827242"/>
              <a:gd name="connsiteX12" fmla="*/ 12956353 w 13703294"/>
              <a:gd name="connsiteY12" fmla="*/ 17761057 h 18827242"/>
              <a:gd name="connsiteX13" fmla="*/ 13631542 w 13703294"/>
              <a:gd name="connsiteY13" fmla="*/ 17736053 h 18827242"/>
              <a:gd name="connsiteX14" fmla="*/ 13698641 w 13703294"/>
              <a:gd name="connsiteY14" fmla="*/ 12589362 h 18827242"/>
              <a:gd name="connsiteX15" fmla="*/ 13692619 w 13703294"/>
              <a:gd name="connsiteY15" fmla="*/ 1815831 h 18827242"/>
              <a:gd name="connsiteX16" fmla="*/ 13685346 w 13703294"/>
              <a:gd name="connsiteY16" fmla="*/ 818007 h 18827242"/>
              <a:gd name="connsiteX17" fmla="*/ 13672612 w 13703294"/>
              <a:gd name="connsiteY17" fmla="*/ 183998 h 18827242"/>
              <a:gd name="connsiteX18" fmla="*/ 10836921 w 13703294"/>
              <a:gd name="connsiteY18" fmla="*/ 197017 h 18827242"/>
              <a:gd name="connsiteX19" fmla="*/ 6912570 w 13703294"/>
              <a:gd name="connsiteY19" fmla="*/ 0 h 18827242"/>
              <a:gd name="connsiteX20" fmla="*/ 1450302 w 13703294"/>
              <a:gd name="connsiteY20" fmla="*/ 123918 h 18827242"/>
              <a:gd name="connsiteX0" fmla="*/ 1462929 w 13715921"/>
              <a:gd name="connsiteY0" fmla="*/ 123918 h 18827242"/>
              <a:gd name="connsiteX1" fmla="*/ 53659 w 13715921"/>
              <a:gd name="connsiteY1" fmla="*/ 130167 h 18827242"/>
              <a:gd name="connsiteX2" fmla="*/ 24770 w 13715921"/>
              <a:gd name="connsiteY2" fmla="*/ 5299392 h 18827242"/>
              <a:gd name="connsiteX3" fmla="*/ 60628 w 13715921"/>
              <a:gd name="connsiteY3" fmla="*/ 12816095 h 18827242"/>
              <a:gd name="connsiteX4" fmla="*/ 54432 w 13715921"/>
              <a:gd name="connsiteY4" fmla="*/ 16521094 h 18827242"/>
              <a:gd name="connsiteX5" fmla="*/ 129973 w 13715921"/>
              <a:gd name="connsiteY5" fmla="*/ 17791372 h 18827242"/>
              <a:gd name="connsiteX6" fmla="*/ 4860097 w 13715921"/>
              <a:gd name="connsiteY6" fmla="*/ 17737530 h 18827242"/>
              <a:gd name="connsiteX7" fmla="*/ 7447590 w 13715921"/>
              <a:gd name="connsiteY7" fmla="*/ 17716802 h 18827242"/>
              <a:gd name="connsiteX8" fmla="*/ 7690548 w 13715921"/>
              <a:gd name="connsiteY8" fmla="*/ 17740520 h 18827242"/>
              <a:gd name="connsiteX9" fmla="*/ 7951433 w 13715921"/>
              <a:gd name="connsiteY9" fmla="*/ 18827242 h 18827242"/>
              <a:gd name="connsiteX10" fmla="*/ 8302222 w 13715921"/>
              <a:gd name="connsiteY10" fmla="*/ 17727678 h 18827242"/>
              <a:gd name="connsiteX11" fmla="*/ 9150840 w 13715921"/>
              <a:gd name="connsiteY11" fmla="*/ 17714255 h 18827242"/>
              <a:gd name="connsiteX12" fmla="*/ 12968980 w 13715921"/>
              <a:gd name="connsiteY12" fmla="*/ 17761057 h 18827242"/>
              <a:gd name="connsiteX13" fmla="*/ 13644169 w 13715921"/>
              <a:gd name="connsiteY13" fmla="*/ 17736053 h 18827242"/>
              <a:gd name="connsiteX14" fmla="*/ 13711268 w 13715921"/>
              <a:gd name="connsiteY14" fmla="*/ 12589362 h 18827242"/>
              <a:gd name="connsiteX15" fmla="*/ 13705246 w 13715921"/>
              <a:gd name="connsiteY15" fmla="*/ 1815831 h 18827242"/>
              <a:gd name="connsiteX16" fmla="*/ 13697973 w 13715921"/>
              <a:gd name="connsiteY16" fmla="*/ 818007 h 18827242"/>
              <a:gd name="connsiteX17" fmla="*/ 13685239 w 13715921"/>
              <a:gd name="connsiteY17" fmla="*/ 183998 h 18827242"/>
              <a:gd name="connsiteX18" fmla="*/ 10849548 w 13715921"/>
              <a:gd name="connsiteY18" fmla="*/ 197017 h 18827242"/>
              <a:gd name="connsiteX19" fmla="*/ 6925197 w 13715921"/>
              <a:gd name="connsiteY19" fmla="*/ 0 h 18827242"/>
              <a:gd name="connsiteX20" fmla="*/ 1462929 w 13715921"/>
              <a:gd name="connsiteY20" fmla="*/ 123918 h 18827242"/>
              <a:gd name="connsiteX0" fmla="*/ 1462929 w 13715921"/>
              <a:gd name="connsiteY0" fmla="*/ 123918 h 18827242"/>
              <a:gd name="connsiteX1" fmla="*/ 53659 w 13715921"/>
              <a:gd name="connsiteY1" fmla="*/ 130167 h 18827242"/>
              <a:gd name="connsiteX2" fmla="*/ 24770 w 13715921"/>
              <a:gd name="connsiteY2" fmla="*/ 5299392 h 18827242"/>
              <a:gd name="connsiteX3" fmla="*/ 60628 w 13715921"/>
              <a:gd name="connsiteY3" fmla="*/ 12816095 h 18827242"/>
              <a:gd name="connsiteX4" fmla="*/ 54432 w 13715921"/>
              <a:gd name="connsiteY4" fmla="*/ 16521094 h 18827242"/>
              <a:gd name="connsiteX5" fmla="*/ 129973 w 13715921"/>
              <a:gd name="connsiteY5" fmla="*/ 17791372 h 18827242"/>
              <a:gd name="connsiteX6" fmla="*/ 4860097 w 13715921"/>
              <a:gd name="connsiteY6" fmla="*/ 17737530 h 18827242"/>
              <a:gd name="connsiteX7" fmla="*/ 7447590 w 13715921"/>
              <a:gd name="connsiteY7" fmla="*/ 17716802 h 18827242"/>
              <a:gd name="connsiteX8" fmla="*/ 7690548 w 13715921"/>
              <a:gd name="connsiteY8" fmla="*/ 17740520 h 18827242"/>
              <a:gd name="connsiteX9" fmla="*/ 7951433 w 13715921"/>
              <a:gd name="connsiteY9" fmla="*/ 18827242 h 18827242"/>
              <a:gd name="connsiteX10" fmla="*/ 8302222 w 13715921"/>
              <a:gd name="connsiteY10" fmla="*/ 17727678 h 18827242"/>
              <a:gd name="connsiteX11" fmla="*/ 9150840 w 13715921"/>
              <a:gd name="connsiteY11" fmla="*/ 17714255 h 18827242"/>
              <a:gd name="connsiteX12" fmla="*/ 12968980 w 13715921"/>
              <a:gd name="connsiteY12" fmla="*/ 17761057 h 18827242"/>
              <a:gd name="connsiteX13" fmla="*/ 13644169 w 13715921"/>
              <a:gd name="connsiteY13" fmla="*/ 17736053 h 18827242"/>
              <a:gd name="connsiteX14" fmla="*/ 13711268 w 13715921"/>
              <a:gd name="connsiteY14" fmla="*/ 12589362 h 18827242"/>
              <a:gd name="connsiteX15" fmla="*/ 13705246 w 13715921"/>
              <a:gd name="connsiteY15" fmla="*/ 1815831 h 18827242"/>
              <a:gd name="connsiteX16" fmla="*/ 13697973 w 13715921"/>
              <a:gd name="connsiteY16" fmla="*/ 818007 h 18827242"/>
              <a:gd name="connsiteX17" fmla="*/ 13685239 w 13715921"/>
              <a:gd name="connsiteY17" fmla="*/ 183998 h 18827242"/>
              <a:gd name="connsiteX18" fmla="*/ 10849548 w 13715921"/>
              <a:gd name="connsiteY18" fmla="*/ 197017 h 18827242"/>
              <a:gd name="connsiteX19" fmla="*/ 6925197 w 13715921"/>
              <a:gd name="connsiteY19" fmla="*/ 0 h 18827242"/>
              <a:gd name="connsiteX20" fmla="*/ 1462929 w 13715921"/>
              <a:gd name="connsiteY20" fmla="*/ 123918 h 18827242"/>
              <a:gd name="connsiteX0" fmla="*/ 1634507 w 13887499"/>
              <a:gd name="connsiteY0" fmla="*/ 123918 h 18827242"/>
              <a:gd name="connsiteX1" fmla="*/ 225237 w 13887499"/>
              <a:gd name="connsiteY1" fmla="*/ 130167 h 18827242"/>
              <a:gd name="connsiteX2" fmla="*/ 0 w 13887499"/>
              <a:gd name="connsiteY2" fmla="*/ 3005632 h 18827242"/>
              <a:gd name="connsiteX3" fmla="*/ 232206 w 13887499"/>
              <a:gd name="connsiteY3" fmla="*/ 12816095 h 18827242"/>
              <a:gd name="connsiteX4" fmla="*/ 226010 w 13887499"/>
              <a:gd name="connsiteY4" fmla="*/ 16521094 h 18827242"/>
              <a:gd name="connsiteX5" fmla="*/ 301551 w 13887499"/>
              <a:gd name="connsiteY5" fmla="*/ 17791372 h 18827242"/>
              <a:gd name="connsiteX6" fmla="*/ 5031675 w 13887499"/>
              <a:gd name="connsiteY6" fmla="*/ 17737530 h 18827242"/>
              <a:gd name="connsiteX7" fmla="*/ 7619168 w 13887499"/>
              <a:gd name="connsiteY7" fmla="*/ 17716802 h 18827242"/>
              <a:gd name="connsiteX8" fmla="*/ 7862126 w 13887499"/>
              <a:gd name="connsiteY8" fmla="*/ 17740520 h 18827242"/>
              <a:gd name="connsiteX9" fmla="*/ 8123011 w 13887499"/>
              <a:gd name="connsiteY9" fmla="*/ 18827242 h 18827242"/>
              <a:gd name="connsiteX10" fmla="*/ 8473800 w 13887499"/>
              <a:gd name="connsiteY10" fmla="*/ 17727678 h 18827242"/>
              <a:gd name="connsiteX11" fmla="*/ 9322418 w 13887499"/>
              <a:gd name="connsiteY11" fmla="*/ 17714255 h 18827242"/>
              <a:gd name="connsiteX12" fmla="*/ 13140558 w 13887499"/>
              <a:gd name="connsiteY12" fmla="*/ 17761057 h 18827242"/>
              <a:gd name="connsiteX13" fmla="*/ 13815747 w 13887499"/>
              <a:gd name="connsiteY13" fmla="*/ 17736053 h 18827242"/>
              <a:gd name="connsiteX14" fmla="*/ 13882846 w 13887499"/>
              <a:gd name="connsiteY14" fmla="*/ 12589362 h 18827242"/>
              <a:gd name="connsiteX15" fmla="*/ 13876824 w 13887499"/>
              <a:gd name="connsiteY15" fmla="*/ 1815831 h 18827242"/>
              <a:gd name="connsiteX16" fmla="*/ 13869551 w 13887499"/>
              <a:gd name="connsiteY16" fmla="*/ 818007 h 18827242"/>
              <a:gd name="connsiteX17" fmla="*/ 13856817 w 13887499"/>
              <a:gd name="connsiteY17" fmla="*/ 183998 h 18827242"/>
              <a:gd name="connsiteX18" fmla="*/ 11021126 w 13887499"/>
              <a:gd name="connsiteY18" fmla="*/ 197017 h 18827242"/>
              <a:gd name="connsiteX19" fmla="*/ 7096775 w 13887499"/>
              <a:gd name="connsiteY19" fmla="*/ 0 h 18827242"/>
              <a:gd name="connsiteX20" fmla="*/ 1634507 w 13887499"/>
              <a:gd name="connsiteY20" fmla="*/ 123918 h 18827242"/>
              <a:gd name="connsiteX0" fmla="*/ 1543884 w 13796876"/>
              <a:gd name="connsiteY0" fmla="*/ 123918 h 18827242"/>
              <a:gd name="connsiteX1" fmla="*/ 134614 w 13796876"/>
              <a:gd name="connsiteY1" fmla="*/ 130167 h 18827242"/>
              <a:gd name="connsiteX2" fmla="*/ 0 w 13796876"/>
              <a:gd name="connsiteY2" fmla="*/ 3005632 h 18827242"/>
              <a:gd name="connsiteX3" fmla="*/ 141583 w 13796876"/>
              <a:gd name="connsiteY3" fmla="*/ 12816095 h 18827242"/>
              <a:gd name="connsiteX4" fmla="*/ 135387 w 13796876"/>
              <a:gd name="connsiteY4" fmla="*/ 16521094 h 18827242"/>
              <a:gd name="connsiteX5" fmla="*/ 210928 w 13796876"/>
              <a:gd name="connsiteY5" fmla="*/ 17791372 h 18827242"/>
              <a:gd name="connsiteX6" fmla="*/ 4941052 w 13796876"/>
              <a:gd name="connsiteY6" fmla="*/ 17737530 h 18827242"/>
              <a:gd name="connsiteX7" fmla="*/ 7528545 w 13796876"/>
              <a:gd name="connsiteY7" fmla="*/ 17716802 h 18827242"/>
              <a:gd name="connsiteX8" fmla="*/ 7771503 w 13796876"/>
              <a:gd name="connsiteY8" fmla="*/ 17740520 h 18827242"/>
              <a:gd name="connsiteX9" fmla="*/ 8032388 w 13796876"/>
              <a:gd name="connsiteY9" fmla="*/ 18827242 h 18827242"/>
              <a:gd name="connsiteX10" fmla="*/ 8383177 w 13796876"/>
              <a:gd name="connsiteY10" fmla="*/ 17727678 h 18827242"/>
              <a:gd name="connsiteX11" fmla="*/ 9231795 w 13796876"/>
              <a:gd name="connsiteY11" fmla="*/ 17714255 h 18827242"/>
              <a:gd name="connsiteX12" fmla="*/ 13049935 w 13796876"/>
              <a:gd name="connsiteY12" fmla="*/ 17761057 h 18827242"/>
              <a:gd name="connsiteX13" fmla="*/ 13725124 w 13796876"/>
              <a:gd name="connsiteY13" fmla="*/ 17736053 h 18827242"/>
              <a:gd name="connsiteX14" fmla="*/ 13792223 w 13796876"/>
              <a:gd name="connsiteY14" fmla="*/ 12589362 h 18827242"/>
              <a:gd name="connsiteX15" fmla="*/ 13786201 w 13796876"/>
              <a:gd name="connsiteY15" fmla="*/ 1815831 h 18827242"/>
              <a:gd name="connsiteX16" fmla="*/ 13778928 w 13796876"/>
              <a:gd name="connsiteY16" fmla="*/ 818007 h 18827242"/>
              <a:gd name="connsiteX17" fmla="*/ 13766194 w 13796876"/>
              <a:gd name="connsiteY17" fmla="*/ 183998 h 18827242"/>
              <a:gd name="connsiteX18" fmla="*/ 10930503 w 13796876"/>
              <a:gd name="connsiteY18" fmla="*/ 197017 h 18827242"/>
              <a:gd name="connsiteX19" fmla="*/ 7006152 w 13796876"/>
              <a:gd name="connsiteY19" fmla="*/ 0 h 18827242"/>
              <a:gd name="connsiteX20" fmla="*/ 1543884 w 13796876"/>
              <a:gd name="connsiteY20" fmla="*/ 123918 h 18827242"/>
              <a:gd name="connsiteX0" fmla="*/ 1543884 w 13796876"/>
              <a:gd name="connsiteY0" fmla="*/ 123918 h 18827242"/>
              <a:gd name="connsiteX1" fmla="*/ 134614 w 13796876"/>
              <a:gd name="connsiteY1" fmla="*/ 130167 h 18827242"/>
              <a:gd name="connsiteX2" fmla="*/ 0 w 13796876"/>
              <a:gd name="connsiteY2" fmla="*/ 2264943 h 18827242"/>
              <a:gd name="connsiteX3" fmla="*/ 141583 w 13796876"/>
              <a:gd name="connsiteY3" fmla="*/ 12816095 h 18827242"/>
              <a:gd name="connsiteX4" fmla="*/ 135387 w 13796876"/>
              <a:gd name="connsiteY4" fmla="*/ 16521094 h 18827242"/>
              <a:gd name="connsiteX5" fmla="*/ 210928 w 13796876"/>
              <a:gd name="connsiteY5" fmla="*/ 17791372 h 18827242"/>
              <a:gd name="connsiteX6" fmla="*/ 4941052 w 13796876"/>
              <a:gd name="connsiteY6" fmla="*/ 17737530 h 18827242"/>
              <a:gd name="connsiteX7" fmla="*/ 7528545 w 13796876"/>
              <a:gd name="connsiteY7" fmla="*/ 17716802 h 18827242"/>
              <a:gd name="connsiteX8" fmla="*/ 7771503 w 13796876"/>
              <a:gd name="connsiteY8" fmla="*/ 17740520 h 18827242"/>
              <a:gd name="connsiteX9" fmla="*/ 8032388 w 13796876"/>
              <a:gd name="connsiteY9" fmla="*/ 18827242 h 18827242"/>
              <a:gd name="connsiteX10" fmla="*/ 8383177 w 13796876"/>
              <a:gd name="connsiteY10" fmla="*/ 17727678 h 18827242"/>
              <a:gd name="connsiteX11" fmla="*/ 9231795 w 13796876"/>
              <a:gd name="connsiteY11" fmla="*/ 17714255 h 18827242"/>
              <a:gd name="connsiteX12" fmla="*/ 13049935 w 13796876"/>
              <a:gd name="connsiteY12" fmla="*/ 17761057 h 18827242"/>
              <a:gd name="connsiteX13" fmla="*/ 13725124 w 13796876"/>
              <a:gd name="connsiteY13" fmla="*/ 17736053 h 18827242"/>
              <a:gd name="connsiteX14" fmla="*/ 13792223 w 13796876"/>
              <a:gd name="connsiteY14" fmla="*/ 12589362 h 18827242"/>
              <a:gd name="connsiteX15" fmla="*/ 13786201 w 13796876"/>
              <a:gd name="connsiteY15" fmla="*/ 1815831 h 18827242"/>
              <a:gd name="connsiteX16" fmla="*/ 13778928 w 13796876"/>
              <a:gd name="connsiteY16" fmla="*/ 818007 h 18827242"/>
              <a:gd name="connsiteX17" fmla="*/ 13766194 w 13796876"/>
              <a:gd name="connsiteY17" fmla="*/ 183998 h 18827242"/>
              <a:gd name="connsiteX18" fmla="*/ 10930503 w 13796876"/>
              <a:gd name="connsiteY18" fmla="*/ 197017 h 18827242"/>
              <a:gd name="connsiteX19" fmla="*/ 7006152 w 13796876"/>
              <a:gd name="connsiteY19" fmla="*/ 0 h 18827242"/>
              <a:gd name="connsiteX20" fmla="*/ 1543884 w 13796876"/>
              <a:gd name="connsiteY20" fmla="*/ 123918 h 18827242"/>
              <a:gd name="connsiteX0" fmla="*/ 1506125 w 13759117"/>
              <a:gd name="connsiteY0" fmla="*/ 123918 h 18827242"/>
              <a:gd name="connsiteX1" fmla="*/ 96855 w 13759117"/>
              <a:gd name="connsiteY1" fmla="*/ 130167 h 18827242"/>
              <a:gd name="connsiteX2" fmla="*/ 0 w 13759117"/>
              <a:gd name="connsiteY2" fmla="*/ 2217156 h 18827242"/>
              <a:gd name="connsiteX3" fmla="*/ 103824 w 13759117"/>
              <a:gd name="connsiteY3" fmla="*/ 12816095 h 18827242"/>
              <a:gd name="connsiteX4" fmla="*/ 97628 w 13759117"/>
              <a:gd name="connsiteY4" fmla="*/ 16521094 h 18827242"/>
              <a:gd name="connsiteX5" fmla="*/ 173169 w 13759117"/>
              <a:gd name="connsiteY5" fmla="*/ 17791372 h 18827242"/>
              <a:gd name="connsiteX6" fmla="*/ 4903293 w 13759117"/>
              <a:gd name="connsiteY6" fmla="*/ 17737530 h 18827242"/>
              <a:gd name="connsiteX7" fmla="*/ 7490786 w 13759117"/>
              <a:gd name="connsiteY7" fmla="*/ 17716802 h 18827242"/>
              <a:gd name="connsiteX8" fmla="*/ 7733744 w 13759117"/>
              <a:gd name="connsiteY8" fmla="*/ 17740520 h 18827242"/>
              <a:gd name="connsiteX9" fmla="*/ 7994629 w 13759117"/>
              <a:gd name="connsiteY9" fmla="*/ 18827242 h 18827242"/>
              <a:gd name="connsiteX10" fmla="*/ 8345418 w 13759117"/>
              <a:gd name="connsiteY10" fmla="*/ 17727678 h 18827242"/>
              <a:gd name="connsiteX11" fmla="*/ 9194036 w 13759117"/>
              <a:gd name="connsiteY11" fmla="*/ 17714255 h 18827242"/>
              <a:gd name="connsiteX12" fmla="*/ 13012176 w 13759117"/>
              <a:gd name="connsiteY12" fmla="*/ 17761057 h 18827242"/>
              <a:gd name="connsiteX13" fmla="*/ 13687365 w 13759117"/>
              <a:gd name="connsiteY13" fmla="*/ 17736053 h 18827242"/>
              <a:gd name="connsiteX14" fmla="*/ 13754464 w 13759117"/>
              <a:gd name="connsiteY14" fmla="*/ 12589362 h 18827242"/>
              <a:gd name="connsiteX15" fmla="*/ 13748442 w 13759117"/>
              <a:gd name="connsiteY15" fmla="*/ 1815831 h 18827242"/>
              <a:gd name="connsiteX16" fmla="*/ 13741169 w 13759117"/>
              <a:gd name="connsiteY16" fmla="*/ 818007 h 18827242"/>
              <a:gd name="connsiteX17" fmla="*/ 13728435 w 13759117"/>
              <a:gd name="connsiteY17" fmla="*/ 183998 h 18827242"/>
              <a:gd name="connsiteX18" fmla="*/ 10892744 w 13759117"/>
              <a:gd name="connsiteY18" fmla="*/ 197017 h 18827242"/>
              <a:gd name="connsiteX19" fmla="*/ 6968393 w 13759117"/>
              <a:gd name="connsiteY19" fmla="*/ 0 h 18827242"/>
              <a:gd name="connsiteX20" fmla="*/ 1506125 w 13759117"/>
              <a:gd name="connsiteY20" fmla="*/ 123918 h 18827242"/>
              <a:gd name="connsiteX0" fmla="*/ 1475995 w 13728987"/>
              <a:gd name="connsiteY0" fmla="*/ 123918 h 18827242"/>
              <a:gd name="connsiteX1" fmla="*/ 66725 w 13728987"/>
              <a:gd name="connsiteY1" fmla="*/ 130167 h 18827242"/>
              <a:gd name="connsiteX2" fmla="*/ 77 w 13728987"/>
              <a:gd name="connsiteY2" fmla="*/ 1715395 h 18827242"/>
              <a:gd name="connsiteX3" fmla="*/ 73694 w 13728987"/>
              <a:gd name="connsiteY3" fmla="*/ 12816095 h 18827242"/>
              <a:gd name="connsiteX4" fmla="*/ 67498 w 13728987"/>
              <a:gd name="connsiteY4" fmla="*/ 16521094 h 18827242"/>
              <a:gd name="connsiteX5" fmla="*/ 143039 w 13728987"/>
              <a:gd name="connsiteY5" fmla="*/ 17791372 h 18827242"/>
              <a:gd name="connsiteX6" fmla="*/ 4873163 w 13728987"/>
              <a:gd name="connsiteY6" fmla="*/ 17737530 h 18827242"/>
              <a:gd name="connsiteX7" fmla="*/ 7460656 w 13728987"/>
              <a:gd name="connsiteY7" fmla="*/ 17716802 h 18827242"/>
              <a:gd name="connsiteX8" fmla="*/ 7703614 w 13728987"/>
              <a:gd name="connsiteY8" fmla="*/ 17740520 h 18827242"/>
              <a:gd name="connsiteX9" fmla="*/ 7964499 w 13728987"/>
              <a:gd name="connsiteY9" fmla="*/ 18827242 h 18827242"/>
              <a:gd name="connsiteX10" fmla="*/ 8315288 w 13728987"/>
              <a:gd name="connsiteY10" fmla="*/ 17727678 h 18827242"/>
              <a:gd name="connsiteX11" fmla="*/ 9163906 w 13728987"/>
              <a:gd name="connsiteY11" fmla="*/ 17714255 h 18827242"/>
              <a:gd name="connsiteX12" fmla="*/ 12982046 w 13728987"/>
              <a:gd name="connsiteY12" fmla="*/ 17761057 h 18827242"/>
              <a:gd name="connsiteX13" fmla="*/ 13657235 w 13728987"/>
              <a:gd name="connsiteY13" fmla="*/ 17736053 h 18827242"/>
              <a:gd name="connsiteX14" fmla="*/ 13724334 w 13728987"/>
              <a:gd name="connsiteY14" fmla="*/ 12589362 h 18827242"/>
              <a:gd name="connsiteX15" fmla="*/ 13718312 w 13728987"/>
              <a:gd name="connsiteY15" fmla="*/ 1815831 h 18827242"/>
              <a:gd name="connsiteX16" fmla="*/ 13711039 w 13728987"/>
              <a:gd name="connsiteY16" fmla="*/ 818007 h 18827242"/>
              <a:gd name="connsiteX17" fmla="*/ 13698305 w 13728987"/>
              <a:gd name="connsiteY17" fmla="*/ 183998 h 18827242"/>
              <a:gd name="connsiteX18" fmla="*/ 10862614 w 13728987"/>
              <a:gd name="connsiteY18" fmla="*/ 197017 h 18827242"/>
              <a:gd name="connsiteX19" fmla="*/ 6938263 w 13728987"/>
              <a:gd name="connsiteY19" fmla="*/ 0 h 18827242"/>
              <a:gd name="connsiteX20" fmla="*/ 1475995 w 13728987"/>
              <a:gd name="connsiteY20" fmla="*/ 123918 h 18827242"/>
              <a:gd name="connsiteX0" fmla="*/ 1475995 w 13728987"/>
              <a:gd name="connsiteY0" fmla="*/ 123918 h 18827242"/>
              <a:gd name="connsiteX1" fmla="*/ 66725 w 13728987"/>
              <a:gd name="connsiteY1" fmla="*/ 130167 h 18827242"/>
              <a:gd name="connsiteX2" fmla="*/ 77 w 13728987"/>
              <a:gd name="connsiteY2" fmla="*/ 1715395 h 18827242"/>
              <a:gd name="connsiteX3" fmla="*/ 43487 w 13728987"/>
              <a:gd name="connsiteY3" fmla="*/ 12911667 h 18827242"/>
              <a:gd name="connsiteX4" fmla="*/ 67498 w 13728987"/>
              <a:gd name="connsiteY4" fmla="*/ 16521094 h 18827242"/>
              <a:gd name="connsiteX5" fmla="*/ 143039 w 13728987"/>
              <a:gd name="connsiteY5" fmla="*/ 17791372 h 18827242"/>
              <a:gd name="connsiteX6" fmla="*/ 4873163 w 13728987"/>
              <a:gd name="connsiteY6" fmla="*/ 17737530 h 18827242"/>
              <a:gd name="connsiteX7" fmla="*/ 7460656 w 13728987"/>
              <a:gd name="connsiteY7" fmla="*/ 17716802 h 18827242"/>
              <a:gd name="connsiteX8" fmla="*/ 7703614 w 13728987"/>
              <a:gd name="connsiteY8" fmla="*/ 17740520 h 18827242"/>
              <a:gd name="connsiteX9" fmla="*/ 7964499 w 13728987"/>
              <a:gd name="connsiteY9" fmla="*/ 18827242 h 18827242"/>
              <a:gd name="connsiteX10" fmla="*/ 8315288 w 13728987"/>
              <a:gd name="connsiteY10" fmla="*/ 17727678 h 18827242"/>
              <a:gd name="connsiteX11" fmla="*/ 9163906 w 13728987"/>
              <a:gd name="connsiteY11" fmla="*/ 17714255 h 18827242"/>
              <a:gd name="connsiteX12" fmla="*/ 12982046 w 13728987"/>
              <a:gd name="connsiteY12" fmla="*/ 17761057 h 18827242"/>
              <a:gd name="connsiteX13" fmla="*/ 13657235 w 13728987"/>
              <a:gd name="connsiteY13" fmla="*/ 17736053 h 18827242"/>
              <a:gd name="connsiteX14" fmla="*/ 13724334 w 13728987"/>
              <a:gd name="connsiteY14" fmla="*/ 12589362 h 18827242"/>
              <a:gd name="connsiteX15" fmla="*/ 13718312 w 13728987"/>
              <a:gd name="connsiteY15" fmla="*/ 1815831 h 18827242"/>
              <a:gd name="connsiteX16" fmla="*/ 13711039 w 13728987"/>
              <a:gd name="connsiteY16" fmla="*/ 818007 h 18827242"/>
              <a:gd name="connsiteX17" fmla="*/ 13698305 w 13728987"/>
              <a:gd name="connsiteY17" fmla="*/ 183998 h 18827242"/>
              <a:gd name="connsiteX18" fmla="*/ 10862614 w 13728987"/>
              <a:gd name="connsiteY18" fmla="*/ 197017 h 18827242"/>
              <a:gd name="connsiteX19" fmla="*/ 6938263 w 13728987"/>
              <a:gd name="connsiteY19" fmla="*/ 0 h 18827242"/>
              <a:gd name="connsiteX20" fmla="*/ 1475995 w 13728987"/>
              <a:gd name="connsiteY20" fmla="*/ 123918 h 18827242"/>
              <a:gd name="connsiteX0" fmla="*/ 1713939 w 13966931"/>
              <a:gd name="connsiteY0" fmla="*/ 123918 h 18827242"/>
              <a:gd name="connsiteX1" fmla="*/ 304669 w 13966931"/>
              <a:gd name="connsiteY1" fmla="*/ 130167 h 18827242"/>
              <a:gd name="connsiteX2" fmla="*/ 238021 w 13966931"/>
              <a:gd name="connsiteY2" fmla="*/ 1715395 h 18827242"/>
              <a:gd name="connsiteX3" fmla="*/ 281431 w 13966931"/>
              <a:gd name="connsiteY3" fmla="*/ 12911667 h 18827242"/>
              <a:gd name="connsiteX4" fmla="*/ 282787 w 13966931"/>
              <a:gd name="connsiteY4" fmla="*/ 16664453 h 18827242"/>
              <a:gd name="connsiteX5" fmla="*/ 380983 w 13966931"/>
              <a:gd name="connsiteY5" fmla="*/ 17791372 h 18827242"/>
              <a:gd name="connsiteX6" fmla="*/ 5111107 w 13966931"/>
              <a:gd name="connsiteY6" fmla="*/ 17737530 h 18827242"/>
              <a:gd name="connsiteX7" fmla="*/ 7698600 w 13966931"/>
              <a:gd name="connsiteY7" fmla="*/ 17716802 h 18827242"/>
              <a:gd name="connsiteX8" fmla="*/ 7941558 w 13966931"/>
              <a:gd name="connsiteY8" fmla="*/ 17740520 h 18827242"/>
              <a:gd name="connsiteX9" fmla="*/ 8202443 w 13966931"/>
              <a:gd name="connsiteY9" fmla="*/ 18827242 h 18827242"/>
              <a:gd name="connsiteX10" fmla="*/ 8553232 w 13966931"/>
              <a:gd name="connsiteY10" fmla="*/ 17727678 h 18827242"/>
              <a:gd name="connsiteX11" fmla="*/ 9401850 w 13966931"/>
              <a:gd name="connsiteY11" fmla="*/ 17714255 h 18827242"/>
              <a:gd name="connsiteX12" fmla="*/ 13219990 w 13966931"/>
              <a:gd name="connsiteY12" fmla="*/ 17761057 h 18827242"/>
              <a:gd name="connsiteX13" fmla="*/ 13895179 w 13966931"/>
              <a:gd name="connsiteY13" fmla="*/ 17736053 h 18827242"/>
              <a:gd name="connsiteX14" fmla="*/ 13962278 w 13966931"/>
              <a:gd name="connsiteY14" fmla="*/ 12589362 h 18827242"/>
              <a:gd name="connsiteX15" fmla="*/ 13956256 w 13966931"/>
              <a:gd name="connsiteY15" fmla="*/ 1815831 h 18827242"/>
              <a:gd name="connsiteX16" fmla="*/ 13948983 w 13966931"/>
              <a:gd name="connsiteY16" fmla="*/ 818007 h 18827242"/>
              <a:gd name="connsiteX17" fmla="*/ 13936249 w 13966931"/>
              <a:gd name="connsiteY17" fmla="*/ 183998 h 18827242"/>
              <a:gd name="connsiteX18" fmla="*/ 11100558 w 13966931"/>
              <a:gd name="connsiteY18" fmla="*/ 197017 h 18827242"/>
              <a:gd name="connsiteX19" fmla="*/ 7176207 w 13966931"/>
              <a:gd name="connsiteY19" fmla="*/ 0 h 18827242"/>
              <a:gd name="connsiteX20" fmla="*/ 1713939 w 13966931"/>
              <a:gd name="connsiteY20" fmla="*/ 123918 h 18827242"/>
              <a:gd name="connsiteX0" fmla="*/ 1790866 w 14043858"/>
              <a:gd name="connsiteY0" fmla="*/ 123918 h 18827242"/>
              <a:gd name="connsiteX1" fmla="*/ 381596 w 14043858"/>
              <a:gd name="connsiteY1" fmla="*/ 130167 h 18827242"/>
              <a:gd name="connsiteX2" fmla="*/ 314948 w 14043858"/>
              <a:gd name="connsiteY2" fmla="*/ 1715395 h 18827242"/>
              <a:gd name="connsiteX3" fmla="*/ 358358 w 14043858"/>
              <a:gd name="connsiteY3" fmla="*/ 12911667 h 18827242"/>
              <a:gd name="connsiteX4" fmla="*/ 359714 w 14043858"/>
              <a:gd name="connsiteY4" fmla="*/ 16664453 h 18827242"/>
              <a:gd name="connsiteX5" fmla="*/ 352184 w 14043858"/>
              <a:gd name="connsiteY5" fmla="*/ 17767479 h 18827242"/>
              <a:gd name="connsiteX6" fmla="*/ 5188034 w 14043858"/>
              <a:gd name="connsiteY6" fmla="*/ 17737530 h 18827242"/>
              <a:gd name="connsiteX7" fmla="*/ 7775527 w 14043858"/>
              <a:gd name="connsiteY7" fmla="*/ 17716802 h 18827242"/>
              <a:gd name="connsiteX8" fmla="*/ 8018485 w 14043858"/>
              <a:gd name="connsiteY8" fmla="*/ 17740520 h 18827242"/>
              <a:gd name="connsiteX9" fmla="*/ 8279370 w 14043858"/>
              <a:gd name="connsiteY9" fmla="*/ 18827242 h 18827242"/>
              <a:gd name="connsiteX10" fmla="*/ 8630159 w 14043858"/>
              <a:gd name="connsiteY10" fmla="*/ 17727678 h 18827242"/>
              <a:gd name="connsiteX11" fmla="*/ 9478777 w 14043858"/>
              <a:gd name="connsiteY11" fmla="*/ 17714255 h 18827242"/>
              <a:gd name="connsiteX12" fmla="*/ 13296917 w 14043858"/>
              <a:gd name="connsiteY12" fmla="*/ 17761057 h 18827242"/>
              <a:gd name="connsiteX13" fmla="*/ 13972106 w 14043858"/>
              <a:gd name="connsiteY13" fmla="*/ 17736053 h 18827242"/>
              <a:gd name="connsiteX14" fmla="*/ 14039205 w 14043858"/>
              <a:gd name="connsiteY14" fmla="*/ 12589362 h 18827242"/>
              <a:gd name="connsiteX15" fmla="*/ 14033183 w 14043858"/>
              <a:gd name="connsiteY15" fmla="*/ 1815831 h 18827242"/>
              <a:gd name="connsiteX16" fmla="*/ 14025910 w 14043858"/>
              <a:gd name="connsiteY16" fmla="*/ 818007 h 18827242"/>
              <a:gd name="connsiteX17" fmla="*/ 14013176 w 14043858"/>
              <a:gd name="connsiteY17" fmla="*/ 183998 h 18827242"/>
              <a:gd name="connsiteX18" fmla="*/ 11177485 w 14043858"/>
              <a:gd name="connsiteY18" fmla="*/ 197017 h 18827242"/>
              <a:gd name="connsiteX19" fmla="*/ 7253134 w 14043858"/>
              <a:gd name="connsiteY19" fmla="*/ 0 h 18827242"/>
              <a:gd name="connsiteX20" fmla="*/ 1790866 w 14043858"/>
              <a:gd name="connsiteY20" fmla="*/ 123918 h 18827242"/>
              <a:gd name="connsiteX0" fmla="*/ 1475995 w 13728987"/>
              <a:gd name="connsiteY0" fmla="*/ 123918 h 18827242"/>
              <a:gd name="connsiteX1" fmla="*/ 66725 w 13728987"/>
              <a:gd name="connsiteY1" fmla="*/ 130167 h 18827242"/>
              <a:gd name="connsiteX2" fmla="*/ 77 w 13728987"/>
              <a:gd name="connsiteY2" fmla="*/ 1715395 h 18827242"/>
              <a:gd name="connsiteX3" fmla="*/ 43487 w 13728987"/>
              <a:gd name="connsiteY3" fmla="*/ 12911667 h 18827242"/>
              <a:gd name="connsiteX4" fmla="*/ 44843 w 13728987"/>
              <a:gd name="connsiteY4" fmla="*/ 16664453 h 18827242"/>
              <a:gd name="connsiteX5" fmla="*/ 37313 w 13728987"/>
              <a:gd name="connsiteY5" fmla="*/ 17767479 h 18827242"/>
              <a:gd name="connsiteX6" fmla="*/ 4873163 w 13728987"/>
              <a:gd name="connsiteY6" fmla="*/ 17737530 h 18827242"/>
              <a:gd name="connsiteX7" fmla="*/ 7460656 w 13728987"/>
              <a:gd name="connsiteY7" fmla="*/ 17716802 h 18827242"/>
              <a:gd name="connsiteX8" fmla="*/ 7703614 w 13728987"/>
              <a:gd name="connsiteY8" fmla="*/ 17740520 h 18827242"/>
              <a:gd name="connsiteX9" fmla="*/ 7964499 w 13728987"/>
              <a:gd name="connsiteY9" fmla="*/ 18827242 h 18827242"/>
              <a:gd name="connsiteX10" fmla="*/ 8315288 w 13728987"/>
              <a:gd name="connsiteY10" fmla="*/ 17727678 h 18827242"/>
              <a:gd name="connsiteX11" fmla="*/ 9163906 w 13728987"/>
              <a:gd name="connsiteY11" fmla="*/ 17714255 h 18827242"/>
              <a:gd name="connsiteX12" fmla="*/ 12982046 w 13728987"/>
              <a:gd name="connsiteY12" fmla="*/ 17761057 h 18827242"/>
              <a:gd name="connsiteX13" fmla="*/ 13657235 w 13728987"/>
              <a:gd name="connsiteY13" fmla="*/ 17736053 h 18827242"/>
              <a:gd name="connsiteX14" fmla="*/ 13724334 w 13728987"/>
              <a:gd name="connsiteY14" fmla="*/ 12589362 h 18827242"/>
              <a:gd name="connsiteX15" fmla="*/ 13718312 w 13728987"/>
              <a:gd name="connsiteY15" fmla="*/ 1815831 h 18827242"/>
              <a:gd name="connsiteX16" fmla="*/ 13711039 w 13728987"/>
              <a:gd name="connsiteY16" fmla="*/ 818007 h 18827242"/>
              <a:gd name="connsiteX17" fmla="*/ 13698305 w 13728987"/>
              <a:gd name="connsiteY17" fmla="*/ 183998 h 18827242"/>
              <a:gd name="connsiteX18" fmla="*/ 10862614 w 13728987"/>
              <a:gd name="connsiteY18" fmla="*/ 197017 h 18827242"/>
              <a:gd name="connsiteX19" fmla="*/ 6938263 w 13728987"/>
              <a:gd name="connsiteY19" fmla="*/ 0 h 18827242"/>
              <a:gd name="connsiteX20" fmla="*/ 1475995 w 13728987"/>
              <a:gd name="connsiteY20" fmla="*/ 123918 h 18827242"/>
              <a:gd name="connsiteX0" fmla="*/ 1475995 w 13728987"/>
              <a:gd name="connsiteY0" fmla="*/ 123918 h 18827242"/>
              <a:gd name="connsiteX1" fmla="*/ 66725 w 13728987"/>
              <a:gd name="connsiteY1" fmla="*/ 130167 h 18827242"/>
              <a:gd name="connsiteX2" fmla="*/ 77 w 13728987"/>
              <a:gd name="connsiteY2" fmla="*/ 1715395 h 18827242"/>
              <a:gd name="connsiteX3" fmla="*/ 43487 w 13728987"/>
              <a:gd name="connsiteY3" fmla="*/ 12911667 h 18827242"/>
              <a:gd name="connsiteX4" fmla="*/ 44843 w 13728987"/>
              <a:gd name="connsiteY4" fmla="*/ 16664453 h 18827242"/>
              <a:gd name="connsiteX5" fmla="*/ 82623 w 13728987"/>
              <a:gd name="connsiteY5" fmla="*/ 17767479 h 18827242"/>
              <a:gd name="connsiteX6" fmla="*/ 4873163 w 13728987"/>
              <a:gd name="connsiteY6" fmla="*/ 17737530 h 18827242"/>
              <a:gd name="connsiteX7" fmla="*/ 7460656 w 13728987"/>
              <a:gd name="connsiteY7" fmla="*/ 17716802 h 18827242"/>
              <a:gd name="connsiteX8" fmla="*/ 7703614 w 13728987"/>
              <a:gd name="connsiteY8" fmla="*/ 17740520 h 18827242"/>
              <a:gd name="connsiteX9" fmla="*/ 7964499 w 13728987"/>
              <a:gd name="connsiteY9" fmla="*/ 18827242 h 18827242"/>
              <a:gd name="connsiteX10" fmla="*/ 8315288 w 13728987"/>
              <a:gd name="connsiteY10" fmla="*/ 17727678 h 18827242"/>
              <a:gd name="connsiteX11" fmla="*/ 9163906 w 13728987"/>
              <a:gd name="connsiteY11" fmla="*/ 17714255 h 18827242"/>
              <a:gd name="connsiteX12" fmla="*/ 12982046 w 13728987"/>
              <a:gd name="connsiteY12" fmla="*/ 17761057 h 18827242"/>
              <a:gd name="connsiteX13" fmla="*/ 13657235 w 13728987"/>
              <a:gd name="connsiteY13" fmla="*/ 17736053 h 18827242"/>
              <a:gd name="connsiteX14" fmla="*/ 13724334 w 13728987"/>
              <a:gd name="connsiteY14" fmla="*/ 12589362 h 18827242"/>
              <a:gd name="connsiteX15" fmla="*/ 13718312 w 13728987"/>
              <a:gd name="connsiteY15" fmla="*/ 1815831 h 18827242"/>
              <a:gd name="connsiteX16" fmla="*/ 13711039 w 13728987"/>
              <a:gd name="connsiteY16" fmla="*/ 818007 h 18827242"/>
              <a:gd name="connsiteX17" fmla="*/ 13698305 w 13728987"/>
              <a:gd name="connsiteY17" fmla="*/ 183998 h 18827242"/>
              <a:gd name="connsiteX18" fmla="*/ 10862614 w 13728987"/>
              <a:gd name="connsiteY18" fmla="*/ 197017 h 18827242"/>
              <a:gd name="connsiteX19" fmla="*/ 6938263 w 13728987"/>
              <a:gd name="connsiteY19" fmla="*/ 0 h 18827242"/>
              <a:gd name="connsiteX20" fmla="*/ 1475995 w 13728987"/>
              <a:gd name="connsiteY20" fmla="*/ 123918 h 18827242"/>
              <a:gd name="connsiteX0" fmla="*/ 1475995 w 13728987"/>
              <a:gd name="connsiteY0" fmla="*/ 123918 h 18827242"/>
              <a:gd name="connsiteX1" fmla="*/ 66725 w 13728987"/>
              <a:gd name="connsiteY1" fmla="*/ 130167 h 18827242"/>
              <a:gd name="connsiteX2" fmla="*/ 77 w 13728987"/>
              <a:gd name="connsiteY2" fmla="*/ 1715395 h 18827242"/>
              <a:gd name="connsiteX3" fmla="*/ 43487 w 13728987"/>
              <a:gd name="connsiteY3" fmla="*/ 12911667 h 18827242"/>
              <a:gd name="connsiteX4" fmla="*/ 44843 w 13728987"/>
              <a:gd name="connsiteY4" fmla="*/ 16664453 h 18827242"/>
              <a:gd name="connsiteX5" fmla="*/ 82623 w 13728987"/>
              <a:gd name="connsiteY5" fmla="*/ 17767479 h 18827242"/>
              <a:gd name="connsiteX6" fmla="*/ 4873163 w 13728987"/>
              <a:gd name="connsiteY6" fmla="*/ 17737530 h 18827242"/>
              <a:gd name="connsiteX7" fmla="*/ 7460656 w 13728987"/>
              <a:gd name="connsiteY7" fmla="*/ 17716802 h 18827242"/>
              <a:gd name="connsiteX8" fmla="*/ 7703614 w 13728987"/>
              <a:gd name="connsiteY8" fmla="*/ 17740520 h 18827242"/>
              <a:gd name="connsiteX9" fmla="*/ 7964499 w 13728987"/>
              <a:gd name="connsiteY9" fmla="*/ 18827242 h 18827242"/>
              <a:gd name="connsiteX10" fmla="*/ 8315288 w 13728987"/>
              <a:gd name="connsiteY10" fmla="*/ 17727678 h 18827242"/>
              <a:gd name="connsiteX11" fmla="*/ 9163906 w 13728987"/>
              <a:gd name="connsiteY11" fmla="*/ 17714255 h 18827242"/>
              <a:gd name="connsiteX12" fmla="*/ 12982046 w 13728987"/>
              <a:gd name="connsiteY12" fmla="*/ 17761057 h 18827242"/>
              <a:gd name="connsiteX13" fmla="*/ 13657235 w 13728987"/>
              <a:gd name="connsiteY13" fmla="*/ 17736053 h 18827242"/>
              <a:gd name="connsiteX14" fmla="*/ 13724334 w 13728987"/>
              <a:gd name="connsiteY14" fmla="*/ 12589362 h 18827242"/>
              <a:gd name="connsiteX15" fmla="*/ 13711039 w 13728987"/>
              <a:gd name="connsiteY15" fmla="*/ 818007 h 18827242"/>
              <a:gd name="connsiteX16" fmla="*/ 13698305 w 13728987"/>
              <a:gd name="connsiteY16" fmla="*/ 183998 h 18827242"/>
              <a:gd name="connsiteX17" fmla="*/ 10862614 w 13728987"/>
              <a:gd name="connsiteY17" fmla="*/ 197017 h 18827242"/>
              <a:gd name="connsiteX18" fmla="*/ 6938263 w 13728987"/>
              <a:gd name="connsiteY18" fmla="*/ 0 h 18827242"/>
              <a:gd name="connsiteX19" fmla="*/ 1475995 w 13728987"/>
              <a:gd name="connsiteY19" fmla="*/ 123918 h 1882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28987" h="18827242">
                <a:moveTo>
                  <a:pt x="1475995" y="123918"/>
                </a:moveTo>
                <a:lnTo>
                  <a:pt x="66725" y="130167"/>
                </a:lnTo>
                <a:cubicBezTo>
                  <a:pt x="-52497" y="136800"/>
                  <a:pt x="30958" y="1668443"/>
                  <a:pt x="77" y="1715395"/>
                </a:cubicBezTo>
                <a:cubicBezTo>
                  <a:pt x="12030" y="2787368"/>
                  <a:pt x="31534" y="10406099"/>
                  <a:pt x="43487" y="12911667"/>
                </a:cubicBezTo>
                <a:cubicBezTo>
                  <a:pt x="51396" y="13716648"/>
                  <a:pt x="25934" y="15824926"/>
                  <a:pt x="44843" y="16664453"/>
                </a:cubicBezTo>
                <a:cubicBezTo>
                  <a:pt x="60986" y="17348981"/>
                  <a:pt x="14206" y="17755888"/>
                  <a:pt x="82623" y="17767479"/>
                </a:cubicBezTo>
                <a:cubicBezTo>
                  <a:pt x="895396" y="17905176"/>
                  <a:pt x="3258562" y="17768490"/>
                  <a:pt x="4873163" y="17737530"/>
                </a:cubicBezTo>
                <a:lnTo>
                  <a:pt x="7460656" y="17716802"/>
                </a:lnTo>
                <a:cubicBezTo>
                  <a:pt x="7516103" y="17716329"/>
                  <a:pt x="7679687" y="17679213"/>
                  <a:pt x="7703614" y="17740520"/>
                </a:cubicBezTo>
                <a:cubicBezTo>
                  <a:pt x="7777504" y="17929845"/>
                  <a:pt x="7924540" y="18683015"/>
                  <a:pt x="7964499" y="18827242"/>
                </a:cubicBezTo>
                <a:cubicBezTo>
                  <a:pt x="8011490" y="18716320"/>
                  <a:pt x="8136116" y="18053443"/>
                  <a:pt x="8315288" y="17727678"/>
                </a:cubicBezTo>
                <a:cubicBezTo>
                  <a:pt x="8402277" y="17724938"/>
                  <a:pt x="8802694" y="17721170"/>
                  <a:pt x="9163906" y="17714255"/>
                </a:cubicBezTo>
                <a:lnTo>
                  <a:pt x="12982046" y="17761057"/>
                </a:lnTo>
                <a:cubicBezTo>
                  <a:pt x="13526076" y="17823070"/>
                  <a:pt x="13455159" y="17756054"/>
                  <a:pt x="13657235" y="17736053"/>
                </a:cubicBezTo>
                <a:cubicBezTo>
                  <a:pt x="13695678" y="17530533"/>
                  <a:pt x="13710990" y="14374663"/>
                  <a:pt x="13724334" y="12589362"/>
                </a:cubicBezTo>
                <a:cubicBezTo>
                  <a:pt x="13733301" y="9769688"/>
                  <a:pt x="13715377" y="2885568"/>
                  <a:pt x="13711039" y="818007"/>
                </a:cubicBezTo>
                <a:cubicBezTo>
                  <a:pt x="13700153" y="550017"/>
                  <a:pt x="13765243" y="191924"/>
                  <a:pt x="13698305" y="183998"/>
                </a:cubicBezTo>
                <a:cubicBezTo>
                  <a:pt x="13215788" y="126864"/>
                  <a:pt x="11989288" y="227683"/>
                  <a:pt x="10862614" y="197017"/>
                </a:cubicBezTo>
                <a:cubicBezTo>
                  <a:pt x="9735940" y="166351"/>
                  <a:pt x="8246380" y="65672"/>
                  <a:pt x="6938263" y="0"/>
                </a:cubicBezTo>
                <a:lnTo>
                  <a:pt x="1475995" y="123918"/>
                </a:lnTo>
                <a:close/>
              </a:path>
            </a:pathLst>
          </a:custGeom>
          <a:noFill/>
          <a:ln w="19050" cap="flat">
            <a:solidFill>
              <a:schemeClr val="tx1"/>
            </a:solidFill>
            <a:prstDash val="solid"/>
            <a:miter/>
          </a:ln>
        </p:spPr>
        <p:txBody>
          <a:bodyPr wrap="square" rtlCol="0" anchor="ctr">
            <a:noAutofit/>
          </a:bodyPr>
          <a:lstStyle/>
          <a:p>
            <a:endParaRPr lang="en-US"/>
          </a:p>
        </p:txBody>
      </p:sp>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graphicFrame>
        <p:nvGraphicFramePr>
          <p:cNvPr id="6" name="TextBox 3">
            <a:extLst>
              <a:ext uri="{FF2B5EF4-FFF2-40B4-BE49-F238E27FC236}">
                <a16:creationId xmlns:a16="http://schemas.microsoft.com/office/drawing/2014/main" id="{E19D849C-9133-452C-A85C-D1740AAE6C80}"/>
              </a:ext>
            </a:extLst>
          </p:cNvPr>
          <p:cNvGraphicFramePr/>
          <p:nvPr>
            <p:extLst>
              <p:ext uri="{D42A27DB-BD31-4B8C-83A1-F6EECF244321}">
                <p14:modId xmlns:p14="http://schemas.microsoft.com/office/powerpoint/2010/main" val="2416434289"/>
              </p:ext>
            </p:extLst>
          </p:nvPr>
        </p:nvGraphicFramePr>
        <p:xfrm>
          <a:off x="929482" y="696397"/>
          <a:ext cx="10382434" cy="3836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2225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pic>
        <p:nvPicPr>
          <p:cNvPr id="8196" name="Picture 4" descr="Pope Francis quote: The Church needs you, your enthusiasm, your creativity  and the...">
            <a:extLst>
              <a:ext uri="{FF2B5EF4-FFF2-40B4-BE49-F238E27FC236}">
                <a16:creationId xmlns:a16="http://schemas.microsoft.com/office/drawing/2014/main" id="{6091F664-3FD2-A141-94B1-A823D5265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35" y="883887"/>
            <a:ext cx="10816730" cy="50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37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9FA6B-7B96-4045-90E7-DBE34B8C38C6}"/>
              </a:ext>
            </a:extLst>
          </p:cNvPr>
          <p:cNvSpPr>
            <a:spLocks noGrp="1"/>
          </p:cNvSpPr>
          <p:nvPr>
            <p:ph type="ctrTitle"/>
          </p:nvPr>
        </p:nvSpPr>
        <p:spPr/>
        <p:txBody>
          <a:bodyPr/>
          <a:lstStyle/>
          <a:p>
            <a:r>
              <a:rPr lang="en-US" dirty="0"/>
              <a:t>How church works – </a:t>
            </a:r>
            <a:br>
              <a:rPr lang="en-US" dirty="0"/>
            </a:br>
            <a:r>
              <a:rPr lang="en-US" dirty="0"/>
              <a:t>The aim of Church</a:t>
            </a:r>
          </a:p>
        </p:txBody>
      </p:sp>
      <p:pic>
        <p:nvPicPr>
          <p:cNvPr id="5" name="Picture 4" descr="Icon&#10;&#10;Description automatically generated with medium confidence">
            <a:extLst>
              <a:ext uri="{FF2B5EF4-FFF2-40B4-BE49-F238E27FC236}">
                <a16:creationId xmlns:a16="http://schemas.microsoft.com/office/drawing/2014/main" id="{0A156506-878A-AB48-8389-C5D5541CDA6F}"/>
              </a:ext>
            </a:extLst>
          </p:cNvPr>
          <p:cNvPicPr>
            <a:picLocks noChangeAspect="1"/>
          </p:cNvPicPr>
          <p:nvPr/>
        </p:nvPicPr>
        <p:blipFill>
          <a:blip r:embed="rId2"/>
          <a:stretch>
            <a:fillRect/>
          </a:stretch>
        </p:blipFill>
        <p:spPr>
          <a:xfrm>
            <a:off x="10364819" y="5801490"/>
            <a:ext cx="1827181" cy="1057938"/>
          </a:xfrm>
          <a:prstGeom prst="rect">
            <a:avLst/>
          </a:prstGeom>
        </p:spPr>
      </p:pic>
      <p:sp>
        <p:nvSpPr>
          <p:cNvPr id="3" name="TextBox 2">
            <a:extLst>
              <a:ext uri="{FF2B5EF4-FFF2-40B4-BE49-F238E27FC236}">
                <a16:creationId xmlns:a16="http://schemas.microsoft.com/office/drawing/2014/main" id="{1DDF59C5-115C-CC49-973A-19D881A91CE7}"/>
              </a:ext>
            </a:extLst>
          </p:cNvPr>
          <p:cNvSpPr txBox="1"/>
          <p:nvPr/>
        </p:nvSpPr>
        <p:spPr>
          <a:xfrm>
            <a:off x="7756264" y="310896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22880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
        <p:nvSpPr>
          <p:cNvPr id="4" name="TextBox 3">
            <a:extLst>
              <a:ext uri="{FF2B5EF4-FFF2-40B4-BE49-F238E27FC236}">
                <a16:creationId xmlns:a16="http://schemas.microsoft.com/office/drawing/2014/main" id="{C4B7C078-E46A-3E45-8830-74D30C0A528F}"/>
              </a:ext>
            </a:extLst>
          </p:cNvPr>
          <p:cNvSpPr txBox="1"/>
          <p:nvPr/>
        </p:nvSpPr>
        <p:spPr>
          <a:xfrm>
            <a:off x="385765" y="101754"/>
            <a:ext cx="11472860" cy="5016758"/>
          </a:xfrm>
          <a:prstGeom prst="rect">
            <a:avLst/>
          </a:prstGeom>
          <a:noFill/>
        </p:spPr>
        <p:txBody>
          <a:bodyPr wrap="square" rtlCol="0">
            <a:spAutoFit/>
          </a:bodyPr>
          <a:lstStyle/>
          <a:p>
            <a:r>
              <a:rPr lang="en-US" sz="8000" b="1" dirty="0"/>
              <a:t>So, within this every-church format</a:t>
            </a:r>
          </a:p>
          <a:p>
            <a:r>
              <a:rPr lang="en-US" sz="8000" b="1" dirty="0"/>
              <a:t>the leadership</a:t>
            </a:r>
          </a:p>
          <a:p>
            <a:r>
              <a:rPr lang="en-US" sz="8000" b="1" dirty="0"/>
              <a:t>must keep the unique mandate of their church</a:t>
            </a:r>
          </a:p>
          <a:p>
            <a:r>
              <a:rPr lang="en-US" sz="8000" b="1" dirty="0"/>
              <a:t>firmly in the forefront of their planning</a:t>
            </a:r>
          </a:p>
        </p:txBody>
      </p:sp>
    </p:spTree>
    <p:extLst>
      <p:ext uri="{BB962C8B-B14F-4D97-AF65-F5344CB8AC3E}">
        <p14:creationId xmlns:p14="http://schemas.microsoft.com/office/powerpoint/2010/main" val="970643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
        <p:nvSpPr>
          <p:cNvPr id="4" name="TextBox 3">
            <a:extLst>
              <a:ext uri="{FF2B5EF4-FFF2-40B4-BE49-F238E27FC236}">
                <a16:creationId xmlns:a16="http://schemas.microsoft.com/office/drawing/2014/main" id="{C4B7C078-E46A-3E45-8830-74D30C0A528F}"/>
              </a:ext>
            </a:extLst>
          </p:cNvPr>
          <p:cNvSpPr txBox="1"/>
          <p:nvPr/>
        </p:nvSpPr>
        <p:spPr>
          <a:xfrm>
            <a:off x="385765" y="101754"/>
            <a:ext cx="11472860" cy="6801862"/>
          </a:xfrm>
          <a:prstGeom prst="rect">
            <a:avLst/>
          </a:prstGeom>
          <a:noFill/>
        </p:spPr>
        <p:txBody>
          <a:bodyPr wrap="square" rtlCol="0">
            <a:spAutoFit/>
          </a:bodyPr>
          <a:lstStyle/>
          <a:p>
            <a:r>
              <a:rPr lang="en-US" sz="8000" b="1" dirty="0"/>
              <a:t>As The Bay’s mandate is so varied</a:t>
            </a:r>
          </a:p>
          <a:p>
            <a:r>
              <a:rPr lang="en-US" sz="8000" b="1" dirty="0"/>
              <a:t>the leadership must keep cohesion</a:t>
            </a:r>
          </a:p>
          <a:p>
            <a:r>
              <a:rPr lang="en-US" sz="8000" b="1" dirty="0"/>
              <a:t>around what we get up to at any given point</a:t>
            </a:r>
          </a:p>
          <a:p>
            <a:r>
              <a:rPr lang="en-US" sz="3600" b="1" dirty="0"/>
              <a:t>=</a:t>
            </a:r>
          </a:p>
          <a:p>
            <a:r>
              <a:rPr lang="en-US" sz="8000" b="1" dirty="0"/>
              <a:t>there will be many ideas but we won’t run with all of them instantly (maybe never)</a:t>
            </a:r>
          </a:p>
        </p:txBody>
      </p:sp>
    </p:spTree>
    <p:extLst>
      <p:ext uri="{BB962C8B-B14F-4D97-AF65-F5344CB8AC3E}">
        <p14:creationId xmlns:p14="http://schemas.microsoft.com/office/powerpoint/2010/main" val="3496465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
        <p:nvSpPr>
          <p:cNvPr id="4" name="TextBox 3">
            <a:extLst>
              <a:ext uri="{FF2B5EF4-FFF2-40B4-BE49-F238E27FC236}">
                <a16:creationId xmlns:a16="http://schemas.microsoft.com/office/drawing/2014/main" id="{C4B7C078-E46A-3E45-8830-74D30C0A528F}"/>
              </a:ext>
            </a:extLst>
          </p:cNvPr>
          <p:cNvSpPr txBox="1"/>
          <p:nvPr/>
        </p:nvSpPr>
        <p:spPr>
          <a:xfrm>
            <a:off x="385765" y="101754"/>
            <a:ext cx="11472860" cy="6247864"/>
          </a:xfrm>
          <a:prstGeom prst="rect">
            <a:avLst/>
          </a:prstGeom>
          <a:noFill/>
        </p:spPr>
        <p:txBody>
          <a:bodyPr wrap="square" rtlCol="0">
            <a:spAutoFit/>
          </a:bodyPr>
          <a:lstStyle/>
          <a:p>
            <a:r>
              <a:rPr lang="en-US" sz="8000" b="1" dirty="0"/>
              <a:t>Therefore</a:t>
            </a:r>
          </a:p>
          <a:p>
            <a:r>
              <a:rPr lang="en-US" sz="8000" b="1" dirty="0"/>
              <a:t>the Leadership Team</a:t>
            </a:r>
          </a:p>
          <a:p>
            <a:r>
              <a:rPr lang="en-US" sz="8000" b="1" dirty="0"/>
              <a:t>sets the direction and facilitates</a:t>
            </a:r>
          </a:p>
          <a:p>
            <a:r>
              <a:rPr lang="en-US" sz="8000" b="1" dirty="0"/>
              <a:t>all of us</a:t>
            </a:r>
          </a:p>
          <a:p>
            <a:r>
              <a:rPr lang="en-US" sz="8000" b="1" dirty="0"/>
              <a:t>to do the stuff to fulfill the mandate</a:t>
            </a:r>
          </a:p>
        </p:txBody>
      </p:sp>
    </p:spTree>
    <p:extLst>
      <p:ext uri="{BB962C8B-B14F-4D97-AF65-F5344CB8AC3E}">
        <p14:creationId xmlns:p14="http://schemas.microsoft.com/office/powerpoint/2010/main" val="1207879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13" name="Rectangle 12">
            <a:extLst>
              <a:ext uri="{FF2B5EF4-FFF2-40B4-BE49-F238E27FC236}">
                <a16:creationId xmlns:a16="http://schemas.microsoft.com/office/drawing/2014/main" id="{57FDDC53-8DE6-4F4C-B6B4-4FA2A876C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3AD053B-137E-47B4-997C-C91AE70CE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441932" y="958443"/>
            <a:ext cx="9361145" cy="4365520"/>
          </a:xfrm>
          <a:custGeom>
            <a:avLst/>
            <a:gdLst>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405213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66489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66489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3171"/>
              <a:gd name="connsiteX1" fmla="*/ 9719033 w 9735159"/>
              <a:gd name="connsiteY1" fmla="*/ 122134 h 4583171"/>
              <a:gd name="connsiteX2" fmla="*/ 9675361 w 9735159"/>
              <a:gd name="connsiteY2" fmla="*/ 1854278 h 4583171"/>
              <a:gd name="connsiteX3" fmla="*/ 9667887 w 9735159"/>
              <a:gd name="connsiteY3" fmla="*/ 4129680 h 4583171"/>
              <a:gd name="connsiteX4" fmla="*/ 9156509 w 9735159"/>
              <a:gd name="connsiteY4" fmla="*/ 4179051 h 4583171"/>
              <a:gd name="connsiteX5" fmla="*/ 8374371 w 9735159"/>
              <a:gd name="connsiteY5" fmla="*/ 4200672 h 4583171"/>
              <a:gd name="connsiteX6" fmla="*/ 7989742 w 9735159"/>
              <a:gd name="connsiteY6" fmla="*/ 4205904 h 4583171"/>
              <a:gd name="connsiteX7" fmla="*/ 7685624 w 9735159"/>
              <a:gd name="connsiteY7" fmla="*/ 4466489 h 4583171"/>
              <a:gd name="connsiteX8" fmla="*/ 7189698 w 9735159"/>
              <a:gd name="connsiteY8" fmla="*/ 4582555 h 4583171"/>
              <a:gd name="connsiteX9" fmla="*/ 7423142 w 9735159"/>
              <a:gd name="connsiteY9" fmla="*/ 4218401 h 4583171"/>
              <a:gd name="connsiteX10" fmla="*/ 7322085 w 9735159"/>
              <a:gd name="connsiteY10" fmla="*/ 4198994 h 4583171"/>
              <a:gd name="connsiteX11" fmla="*/ 5976239 w 9735159"/>
              <a:gd name="connsiteY11" fmla="*/ 4198994 h 4583171"/>
              <a:gd name="connsiteX12" fmla="*/ 5703149 w 9735159"/>
              <a:gd name="connsiteY12" fmla="*/ 4203217 h 4583171"/>
              <a:gd name="connsiteX13" fmla="*/ 204518 w 9735159"/>
              <a:gd name="connsiteY13" fmla="*/ 4241988 h 4583171"/>
              <a:gd name="connsiteX14" fmla="*/ 45709 w 9735159"/>
              <a:gd name="connsiteY14" fmla="*/ 2519688 h 4583171"/>
              <a:gd name="connsiteX15" fmla="*/ 0 w 9735159"/>
              <a:gd name="connsiteY15" fmla="*/ 105770 h 4583171"/>
              <a:gd name="connsiteX16" fmla="*/ 6334131 w 9735159"/>
              <a:gd name="connsiteY16" fmla="*/ 49746 h 4583171"/>
              <a:gd name="connsiteX17" fmla="*/ 8936301 w 9735159"/>
              <a:gd name="connsiteY17" fmla="*/ 9904 h 4583171"/>
              <a:gd name="connsiteX18" fmla="*/ 9439106 w 9735159"/>
              <a:gd name="connsiteY18" fmla="*/ 1 h 4583171"/>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23142 w 9735159"/>
              <a:gd name="connsiteY9" fmla="*/ 4218401 h 4585292"/>
              <a:gd name="connsiteX10" fmla="*/ 7322085 w 9735159"/>
              <a:gd name="connsiteY10" fmla="*/ 4198994 h 4585292"/>
              <a:gd name="connsiteX11" fmla="*/ 5976239 w 9735159"/>
              <a:gd name="connsiteY11" fmla="*/ 4198994 h 4585292"/>
              <a:gd name="connsiteX12" fmla="*/ 5703149 w 9735159"/>
              <a:gd name="connsiteY12" fmla="*/ 4203217 h 4585292"/>
              <a:gd name="connsiteX13" fmla="*/ 204518 w 9735159"/>
              <a:gd name="connsiteY13" fmla="*/ 4241988 h 4585292"/>
              <a:gd name="connsiteX14" fmla="*/ 45709 w 9735159"/>
              <a:gd name="connsiteY14" fmla="*/ 2519688 h 4585292"/>
              <a:gd name="connsiteX15" fmla="*/ 0 w 9735159"/>
              <a:gd name="connsiteY15" fmla="*/ 105770 h 4585292"/>
              <a:gd name="connsiteX16" fmla="*/ 6334131 w 9735159"/>
              <a:gd name="connsiteY16" fmla="*/ 49746 h 4585292"/>
              <a:gd name="connsiteX17" fmla="*/ 8936301 w 9735159"/>
              <a:gd name="connsiteY17" fmla="*/ 9904 h 4585292"/>
              <a:gd name="connsiteX18" fmla="*/ 9439106 w 9735159"/>
              <a:gd name="connsiteY18"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322085 w 9735159"/>
              <a:gd name="connsiteY10" fmla="*/ 4198994 h 4585292"/>
              <a:gd name="connsiteX11" fmla="*/ 5976239 w 9735159"/>
              <a:gd name="connsiteY11" fmla="*/ 4198994 h 4585292"/>
              <a:gd name="connsiteX12" fmla="*/ 5703149 w 9735159"/>
              <a:gd name="connsiteY12" fmla="*/ 4203217 h 4585292"/>
              <a:gd name="connsiteX13" fmla="*/ 204518 w 9735159"/>
              <a:gd name="connsiteY13" fmla="*/ 4241988 h 4585292"/>
              <a:gd name="connsiteX14" fmla="*/ 45709 w 9735159"/>
              <a:gd name="connsiteY14" fmla="*/ 2519688 h 4585292"/>
              <a:gd name="connsiteX15" fmla="*/ 0 w 9735159"/>
              <a:gd name="connsiteY15" fmla="*/ 105770 h 4585292"/>
              <a:gd name="connsiteX16" fmla="*/ 6334131 w 9735159"/>
              <a:gd name="connsiteY16" fmla="*/ 49746 h 4585292"/>
              <a:gd name="connsiteX17" fmla="*/ 8936301 w 9735159"/>
              <a:gd name="connsiteY17" fmla="*/ 9904 h 4585292"/>
              <a:gd name="connsiteX18" fmla="*/ 9439106 w 9735159"/>
              <a:gd name="connsiteY18"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322085 w 9735159"/>
              <a:gd name="connsiteY10" fmla="*/ 4198994 h 4585292"/>
              <a:gd name="connsiteX11" fmla="*/ 5703149 w 9735159"/>
              <a:gd name="connsiteY11" fmla="*/ 4203217 h 4585292"/>
              <a:gd name="connsiteX12" fmla="*/ 204518 w 9735159"/>
              <a:gd name="connsiteY12" fmla="*/ 4241988 h 4585292"/>
              <a:gd name="connsiteX13" fmla="*/ 45709 w 9735159"/>
              <a:gd name="connsiteY13" fmla="*/ 2519688 h 4585292"/>
              <a:gd name="connsiteX14" fmla="*/ 0 w 9735159"/>
              <a:gd name="connsiteY14" fmla="*/ 105770 h 4585292"/>
              <a:gd name="connsiteX15" fmla="*/ 6334131 w 9735159"/>
              <a:gd name="connsiteY15" fmla="*/ 49746 h 4585292"/>
              <a:gd name="connsiteX16" fmla="*/ 8936301 w 9735159"/>
              <a:gd name="connsiteY16" fmla="*/ 9904 h 4585292"/>
              <a:gd name="connsiteX17" fmla="*/ 9439106 w 9735159"/>
              <a:gd name="connsiteY17"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169685 w 9735159"/>
              <a:gd name="connsiteY10" fmla="*/ 4210283 h 4585292"/>
              <a:gd name="connsiteX11" fmla="*/ 5703149 w 9735159"/>
              <a:gd name="connsiteY11" fmla="*/ 4203217 h 4585292"/>
              <a:gd name="connsiteX12" fmla="*/ 204518 w 9735159"/>
              <a:gd name="connsiteY12" fmla="*/ 4241988 h 4585292"/>
              <a:gd name="connsiteX13" fmla="*/ 45709 w 9735159"/>
              <a:gd name="connsiteY13" fmla="*/ 2519688 h 4585292"/>
              <a:gd name="connsiteX14" fmla="*/ 0 w 9735159"/>
              <a:gd name="connsiteY14" fmla="*/ 105770 h 4585292"/>
              <a:gd name="connsiteX15" fmla="*/ 6334131 w 9735159"/>
              <a:gd name="connsiteY15" fmla="*/ 49746 h 4585292"/>
              <a:gd name="connsiteX16" fmla="*/ 8936301 w 9735159"/>
              <a:gd name="connsiteY16" fmla="*/ 9904 h 4585292"/>
              <a:gd name="connsiteX17" fmla="*/ 9439106 w 9735159"/>
              <a:gd name="connsiteY17" fmla="*/ 1 h 4585292"/>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29680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685624 w 9735159"/>
              <a:gd name="connsiteY7" fmla="*/ 4466489 h 4583125"/>
              <a:gd name="connsiteX8" fmla="*/ 7189698 w 9735159"/>
              <a:gd name="connsiteY8" fmla="*/ 4582555 h 4583125"/>
              <a:gd name="connsiteX9" fmla="*/ 7406209 w 9735159"/>
              <a:gd name="connsiteY9" fmla="*/ 4195824 h 4583125"/>
              <a:gd name="connsiteX10" fmla="*/ 7169685 w 9735159"/>
              <a:gd name="connsiteY10" fmla="*/ 4210283 h 4583125"/>
              <a:gd name="connsiteX11" fmla="*/ 5703149 w 9735159"/>
              <a:gd name="connsiteY11" fmla="*/ 4203217 h 4583125"/>
              <a:gd name="connsiteX12" fmla="*/ 204518 w 9735159"/>
              <a:gd name="connsiteY12" fmla="*/ 4241988 h 4583125"/>
              <a:gd name="connsiteX13" fmla="*/ 45709 w 9735159"/>
              <a:gd name="connsiteY13" fmla="*/ 2519688 h 4583125"/>
              <a:gd name="connsiteX14" fmla="*/ 0 w 9735159"/>
              <a:gd name="connsiteY14" fmla="*/ 105770 h 4583125"/>
              <a:gd name="connsiteX15" fmla="*/ 6334131 w 9735159"/>
              <a:gd name="connsiteY15" fmla="*/ 49746 h 4583125"/>
              <a:gd name="connsiteX16" fmla="*/ 8936301 w 9735159"/>
              <a:gd name="connsiteY16" fmla="*/ 9904 h 4583125"/>
              <a:gd name="connsiteX17" fmla="*/ 9439106 w 9735159"/>
              <a:gd name="connsiteY17"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685624 w 9735159"/>
              <a:gd name="connsiteY7" fmla="*/ 4466489 h 4583125"/>
              <a:gd name="connsiteX8" fmla="*/ 7189698 w 9735159"/>
              <a:gd name="connsiteY8" fmla="*/ 4582555 h 4583125"/>
              <a:gd name="connsiteX9" fmla="*/ 7406209 w 9735159"/>
              <a:gd name="connsiteY9" fmla="*/ 4195824 h 4583125"/>
              <a:gd name="connsiteX10" fmla="*/ 7169685 w 9735159"/>
              <a:gd name="connsiteY10" fmla="*/ 4210283 h 4583125"/>
              <a:gd name="connsiteX11" fmla="*/ 5703149 w 9735159"/>
              <a:gd name="connsiteY11" fmla="*/ 4203217 h 4583125"/>
              <a:gd name="connsiteX12" fmla="*/ 204518 w 9735159"/>
              <a:gd name="connsiteY12" fmla="*/ 4241988 h 4583125"/>
              <a:gd name="connsiteX13" fmla="*/ 45709 w 9735159"/>
              <a:gd name="connsiteY13" fmla="*/ 2519688 h 4583125"/>
              <a:gd name="connsiteX14" fmla="*/ 0 w 9735159"/>
              <a:gd name="connsiteY14" fmla="*/ 105770 h 4583125"/>
              <a:gd name="connsiteX15" fmla="*/ 6334131 w 9735159"/>
              <a:gd name="connsiteY15" fmla="*/ 49746 h 4583125"/>
              <a:gd name="connsiteX16" fmla="*/ 8936301 w 9735159"/>
              <a:gd name="connsiteY16" fmla="*/ 9904 h 4583125"/>
              <a:gd name="connsiteX17" fmla="*/ 9439106 w 9735159"/>
              <a:gd name="connsiteY17"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78"/>
              <a:gd name="connsiteX1" fmla="*/ 9719033 w 9735159"/>
              <a:gd name="connsiteY1" fmla="*/ 122134 h 4583178"/>
              <a:gd name="connsiteX2" fmla="*/ 9675361 w 9735159"/>
              <a:gd name="connsiteY2" fmla="*/ 1854278 h 4583178"/>
              <a:gd name="connsiteX3" fmla="*/ 9667887 w 9735159"/>
              <a:gd name="connsiteY3" fmla="*/ 4157902 h 4583178"/>
              <a:gd name="connsiteX4" fmla="*/ 9156509 w 9735159"/>
              <a:gd name="connsiteY4" fmla="*/ 4179051 h 4583178"/>
              <a:gd name="connsiteX5" fmla="*/ 8374371 w 9735159"/>
              <a:gd name="connsiteY5" fmla="*/ 4200672 h 4583178"/>
              <a:gd name="connsiteX6" fmla="*/ 7989742 w 9735159"/>
              <a:gd name="connsiteY6" fmla="*/ 4205904 h 4583178"/>
              <a:gd name="connsiteX7" fmla="*/ 7189698 w 9735159"/>
              <a:gd name="connsiteY7" fmla="*/ 4582555 h 4583178"/>
              <a:gd name="connsiteX8" fmla="*/ 7389118 w 9735159"/>
              <a:gd name="connsiteY8" fmla="*/ 4221461 h 4583178"/>
              <a:gd name="connsiteX9" fmla="*/ 7169685 w 9735159"/>
              <a:gd name="connsiteY9" fmla="*/ 4210283 h 4583178"/>
              <a:gd name="connsiteX10" fmla="*/ 5703149 w 9735159"/>
              <a:gd name="connsiteY10" fmla="*/ 4203217 h 4583178"/>
              <a:gd name="connsiteX11" fmla="*/ 204518 w 9735159"/>
              <a:gd name="connsiteY11" fmla="*/ 4241988 h 4583178"/>
              <a:gd name="connsiteX12" fmla="*/ 45709 w 9735159"/>
              <a:gd name="connsiteY12" fmla="*/ 2519688 h 4583178"/>
              <a:gd name="connsiteX13" fmla="*/ 0 w 9735159"/>
              <a:gd name="connsiteY13" fmla="*/ 105770 h 4583178"/>
              <a:gd name="connsiteX14" fmla="*/ 6334131 w 9735159"/>
              <a:gd name="connsiteY14" fmla="*/ 49746 h 4583178"/>
              <a:gd name="connsiteX15" fmla="*/ 8936301 w 9735159"/>
              <a:gd name="connsiteY15" fmla="*/ 9904 h 4583178"/>
              <a:gd name="connsiteX16" fmla="*/ 9439106 w 9735159"/>
              <a:gd name="connsiteY16" fmla="*/ 1 h 4583178"/>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703149 w 9702102"/>
              <a:gd name="connsiteY10" fmla="*/ 4206673 h 4586634"/>
              <a:gd name="connsiteX11" fmla="*/ 204518 w 9702102"/>
              <a:gd name="connsiteY11" fmla="*/ 4245444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703149 w 9702102"/>
              <a:gd name="connsiteY10" fmla="*/ 4206673 h 4586634"/>
              <a:gd name="connsiteX11" fmla="*/ 191266 w 9702102"/>
              <a:gd name="connsiteY11" fmla="*/ 4298452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941688 w 9702102"/>
              <a:gd name="connsiteY10" fmla="*/ 4246430 h 4586634"/>
              <a:gd name="connsiteX11" fmla="*/ 191266 w 9702102"/>
              <a:gd name="connsiteY11" fmla="*/ 4298452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52358 w 9715354"/>
              <a:gd name="connsiteY0" fmla="*/ 3457 h 4586634"/>
              <a:gd name="connsiteX1" fmla="*/ 9680769 w 9715354"/>
              <a:gd name="connsiteY1" fmla="*/ 99832 h 4586634"/>
              <a:gd name="connsiteX2" fmla="*/ 9688613 w 9715354"/>
              <a:gd name="connsiteY2" fmla="*/ 1857734 h 4586634"/>
              <a:gd name="connsiteX3" fmla="*/ 9681139 w 9715354"/>
              <a:gd name="connsiteY3" fmla="*/ 4161358 h 4586634"/>
              <a:gd name="connsiteX4" fmla="*/ 9169761 w 9715354"/>
              <a:gd name="connsiteY4" fmla="*/ 4182507 h 4586634"/>
              <a:gd name="connsiteX5" fmla="*/ 8387623 w 9715354"/>
              <a:gd name="connsiteY5" fmla="*/ 4204128 h 4586634"/>
              <a:gd name="connsiteX6" fmla="*/ 8002994 w 9715354"/>
              <a:gd name="connsiteY6" fmla="*/ 4209360 h 4586634"/>
              <a:gd name="connsiteX7" fmla="*/ 7202950 w 9715354"/>
              <a:gd name="connsiteY7" fmla="*/ 4586011 h 4586634"/>
              <a:gd name="connsiteX8" fmla="*/ 7402370 w 9715354"/>
              <a:gd name="connsiteY8" fmla="*/ 4224917 h 4586634"/>
              <a:gd name="connsiteX9" fmla="*/ 7182937 w 9715354"/>
              <a:gd name="connsiteY9" fmla="*/ 4213739 h 4586634"/>
              <a:gd name="connsiteX10" fmla="*/ 5954940 w 9715354"/>
              <a:gd name="connsiteY10" fmla="*/ 4246430 h 4586634"/>
              <a:gd name="connsiteX11" fmla="*/ 204518 w 9715354"/>
              <a:gd name="connsiteY11" fmla="*/ 4298452 h 4586634"/>
              <a:gd name="connsiteX12" fmla="*/ 58961 w 9715354"/>
              <a:gd name="connsiteY12" fmla="*/ 2523144 h 4586634"/>
              <a:gd name="connsiteX13" fmla="*/ 0 w 9715354"/>
              <a:gd name="connsiteY13" fmla="*/ 29712 h 4586634"/>
              <a:gd name="connsiteX14" fmla="*/ 6347383 w 9715354"/>
              <a:gd name="connsiteY14" fmla="*/ 53202 h 4586634"/>
              <a:gd name="connsiteX15" fmla="*/ 8949553 w 9715354"/>
              <a:gd name="connsiteY15" fmla="*/ 13360 h 4586634"/>
              <a:gd name="connsiteX16" fmla="*/ 9452358 w 9715354"/>
              <a:gd name="connsiteY16" fmla="*/ 3457 h 4586634"/>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530791 w 9793787"/>
              <a:gd name="connsiteY0" fmla="*/ 166219 h 4749355"/>
              <a:gd name="connsiteX1" fmla="*/ 9759202 w 9793787"/>
              <a:gd name="connsiteY1" fmla="*/ 262594 h 4749355"/>
              <a:gd name="connsiteX2" fmla="*/ 9767046 w 9793787"/>
              <a:gd name="connsiteY2" fmla="*/ 2020496 h 4749355"/>
              <a:gd name="connsiteX3" fmla="*/ 9759572 w 9793787"/>
              <a:gd name="connsiteY3" fmla="*/ 4324120 h 4749355"/>
              <a:gd name="connsiteX4" fmla="*/ 9248194 w 9793787"/>
              <a:gd name="connsiteY4" fmla="*/ 4345269 h 4749355"/>
              <a:gd name="connsiteX5" fmla="*/ 8466056 w 9793787"/>
              <a:gd name="connsiteY5" fmla="*/ 4366890 h 4749355"/>
              <a:gd name="connsiteX6" fmla="*/ 8081427 w 9793787"/>
              <a:gd name="connsiteY6" fmla="*/ 4372122 h 4749355"/>
              <a:gd name="connsiteX7" fmla="*/ 7281383 w 9793787"/>
              <a:gd name="connsiteY7" fmla="*/ 4748773 h 4749355"/>
              <a:gd name="connsiteX8" fmla="*/ 7451928 w 9793787"/>
              <a:gd name="connsiteY8" fmla="*/ 4368428 h 4749355"/>
              <a:gd name="connsiteX9" fmla="*/ 7261370 w 9793787"/>
              <a:gd name="connsiteY9" fmla="*/ 4376501 h 4749355"/>
              <a:gd name="connsiteX10" fmla="*/ 6033373 w 9793787"/>
              <a:gd name="connsiteY10" fmla="*/ 4409192 h 4749355"/>
              <a:gd name="connsiteX11" fmla="*/ 282951 w 9793787"/>
              <a:gd name="connsiteY11" fmla="*/ 4461214 h 4749355"/>
              <a:gd name="connsiteX12" fmla="*/ 137394 w 9793787"/>
              <a:gd name="connsiteY12" fmla="*/ 2685906 h 4749355"/>
              <a:gd name="connsiteX13" fmla="*/ 78433 w 9793787"/>
              <a:gd name="connsiteY13" fmla="*/ 192474 h 4749355"/>
              <a:gd name="connsiteX14" fmla="*/ 650812 w 9793787"/>
              <a:gd name="connsiteY14" fmla="*/ 172339 h 4749355"/>
              <a:gd name="connsiteX15" fmla="*/ 6425816 w 9793787"/>
              <a:gd name="connsiteY15" fmla="*/ 215964 h 4749355"/>
              <a:gd name="connsiteX16" fmla="*/ 9027986 w 9793787"/>
              <a:gd name="connsiteY16" fmla="*/ 176122 h 4749355"/>
              <a:gd name="connsiteX17" fmla="*/ 9530791 w 9793787"/>
              <a:gd name="connsiteY17" fmla="*/ 166219 h 4749355"/>
              <a:gd name="connsiteX0" fmla="*/ 9543478 w 9806474"/>
              <a:gd name="connsiteY0" fmla="*/ 3458 h 4586594"/>
              <a:gd name="connsiteX1" fmla="*/ 9771889 w 9806474"/>
              <a:gd name="connsiteY1" fmla="*/ 99833 h 4586594"/>
              <a:gd name="connsiteX2" fmla="*/ 9779733 w 9806474"/>
              <a:gd name="connsiteY2" fmla="*/ 1857735 h 4586594"/>
              <a:gd name="connsiteX3" fmla="*/ 9772259 w 9806474"/>
              <a:gd name="connsiteY3" fmla="*/ 4161359 h 4586594"/>
              <a:gd name="connsiteX4" fmla="*/ 9260881 w 9806474"/>
              <a:gd name="connsiteY4" fmla="*/ 4182508 h 4586594"/>
              <a:gd name="connsiteX5" fmla="*/ 8478743 w 9806474"/>
              <a:gd name="connsiteY5" fmla="*/ 4204129 h 4586594"/>
              <a:gd name="connsiteX6" fmla="*/ 8094114 w 9806474"/>
              <a:gd name="connsiteY6" fmla="*/ 4209361 h 4586594"/>
              <a:gd name="connsiteX7" fmla="*/ 7294070 w 9806474"/>
              <a:gd name="connsiteY7" fmla="*/ 4586012 h 4586594"/>
              <a:gd name="connsiteX8" fmla="*/ 7464615 w 9806474"/>
              <a:gd name="connsiteY8" fmla="*/ 4205667 h 4586594"/>
              <a:gd name="connsiteX9" fmla="*/ 7274057 w 9806474"/>
              <a:gd name="connsiteY9" fmla="*/ 4213740 h 4586594"/>
              <a:gd name="connsiteX10" fmla="*/ 6046060 w 9806474"/>
              <a:gd name="connsiteY10" fmla="*/ 4246431 h 4586594"/>
              <a:gd name="connsiteX11" fmla="*/ 295638 w 9806474"/>
              <a:gd name="connsiteY11" fmla="*/ 4298453 h 4586594"/>
              <a:gd name="connsiteX12" fmla="*/ 150081 w 9806474"/>
              <a:gd name="connsiteY12" fmla="*/ 2523145 h 4586594"/>
              <a:gd name="connsiteX13" fmla="*/ 66257 w 9806474"/>
              <a:gd name="connsiteY13" fmla="*/ 476529 h 4586594"/>
              <a:gd name="connsiteX14" fmla="*/ 663499 w 9806474"/>
              <a:gd name="connsiteY14" fmla="*/ 9578 h 4586594"/>
              <a:gd name="connsiteX15" fmla="*/ 6438503 w 9806474"/>
              <a:gd name="connsiteY15" fmla="*/ 53203 h 4586594"/>
              <a:gd name="connsiteX16" fmla="*/ 9040673 w 9806474"/>
              <a:gd name="connsiteY16" fmla="*/ 13361 h 4586594"/>
              <a:gd name="connsiteX17" fmla="*/ 9543478 w 9806474"/>
              <a:gd name="connsiteY17" fmla="*/ 3458 h 4586594"/>
              <a:gd name="connsiteX0" fmla="*/ 9502853 w 9765849"/>
              <a:gd name="connsiteY0" fmla="*/ 3458 h 4586594"/>
              <a:gd name="connsiteX1" fmla="*/ 9731264 w 9765849"/>
              <a:gd name="connsiteY1" fmla="*/ 99833 h 4586594"/>
              <a:gd name="connsiteX2" fmla="*/ 9739108 w 9765849"/>
              <a:gd name="connsiteY2" fmla="*/ 1857735 h 4586594"/>
              <a:gd name="connsiteX3" fmla="*/ 9731634 w 9765849"/>
              <a:gd name="connsiteY3" fmla="*/ 4161359 h 4586594"/>
              <a:gd name="connsiteX4" fmla="*/ 9220256 w 9765849"/>
              <a:gd name="connsiteY4" fmla="*/ 4182508 h 4586594"/>
              <a:gd name="connsiteX5" fmla="*/ 8438118 w 9765849"/>
              <a:gd name="connsiteY5" fmla="*/ 4204129 h 4586594"/>
              <a:gd name="connsiteX6" fmla="*/ 8053489 w 9765849"/>
              <a:gd name="connsiteY6" fmla="*/ 4209361 h 4586594"/>
              <a:gd name="connsiteX7" fmla="*/ 7253445 w 9765849"/>
              <a:gd name="connsiteY7" fmla="*/ 4586012 h 4586594"/>
              <a:gd name="connsiteX8" fmla="*/ 7423990 w 9765849"/>
              <a:gd name="connsiteY8" fmla="*/ 4205667 h 4586594"/>
              <a:gd name="connsiteX9" fmla="*/ 7233432 w 9765849"/>
              <a:gd name="connsiteY9" fmla="*/ 4213740 h 4586594"/>
              <a:gd name="connsiteX10" fmla="*/ 6005435 w 9765849"/>
              <a:gd name="connsiteY10" fmla="*/ 4246431 h 4586594"/>
              <a:gd name="connsiteX11" fmla="*/ 255013 w 9765849"/>
              <a:gd name="connsiteY11" fmla="*/ 4298453 h 4586594"/>
              <a:gd name="connsiteX12" fmla="*/ 109456 w 9765849"/>
              <a:gd name="connsiteY12" fmla="*/ 2523145 h 4586594"/>
              <a:gd name="connsiteX13" fmla="*/ 25632 w 9765849"/>
              <a:gd name="connsiteY13" fmla="*/ 476529 h 4586594"/>
              <a:gd name="connsiteX14" fmla="*/ 622874 w 9765849"/>
              <a:gd name="connsiteY14" fmla="*/ 9578 h 4586594"/>
              <a:gd name="connsiteX15" fmla="*/ 6397878 w 9765849"/>
              <a:gd name="connsiteY15" fmla="*/ 53203 h 4586594"/>
              <a:gd name="connsiteX16" fmla="*/ 9000048 w 9765849"/>
              <a:gd name="connsiteY16" fmla="*/ 13361 h 4586594"/>
              <a:gd name="connsiteX17" fmla="*/ 9502853 w 9765849"/>
              <a:gd name="connsiteY17" fmla="*/ 3458 h 4586594"/>
              <a:gd name="connsiteX0" fmla="*/ 9693055 w 9956051"/>
              <a:gd name="connsiteY0" fmla="*/ 3458 h 4586594"/>
              <a:gd name="connsiteX1" fmla="*/ 9921466 w 9956051"/>
              <a:gd name="connsiteY1" fmla="*/ 99833 h 4586594"/>
              <a:gd name="connsiteX2" fmla="*/ 9929310 w 9956051"/>
              <a:gd name="connsiteY2" fmla="*/ 1857735 h 4586594"/>
              <a:gd name="connsiteX3" fmla="*/ 9921836 w 9956051"/>
              <a:gd name="connsiteY3" fmla="*/ 4161359 h 4586594"/>
              <a:gd name="connsiteX4" fmla="*/ 9410458 w 9956051"/>
              <a:gd name="connsiteY4" fmla="*/ 4182508 h 4586594"/>
              <a:gd name="connsiteX5" fmla="*/ 8628320 w 9956051"/>
              <a:gd name="connsiteY5" fmla="*/ 4204129 h 4586594"/>
              <a:gd name="connsiteX6" fmla="*/ 8243691 w 9956051"/>
              <a:gd name="connsiteY6" fmla="*/ 4209361 h 4586594"/>
              <a:gd name="connsiteX7" fmla="*/ 7443647 w 9956051"/>
              <a:gd name="connsiteY7" fmla="*/ 4586012 h 4586594"/>
              <a:gd name="connsiteX8" fmla="*/ 7614192 w 9956051"/>
              <a:gd name="connsiteY8" fmla="*/ 4205667 h 4586594"/>
              <a:gd name="connsiteX9" fmla="*/ 7423634 w 9956051"/>
              <a:gd name="connsiteY9" fmla="*/ 4213740 h 4586594"/>
              <a:gd name="connsiteX10" fmla="*/ 6195637 w 9956051"/>
              <a:gd name="connsiteY10" fmla="*/ 4246431 h 4586594"/>
              <a:gd name="connsiteX11" fmla="*/ 445215 w 9956051"/>
              <a:gd name="connsiteY11" fmla="*/ 4298453 h 4586594"/>
              <a:gd name="connsiteX12" fmla="*/ 299658 w 9956051"/>
              <a:gd name="connsiteY12" fmla="*/ 2523145 h 4586594"/>
              <a:gd name="connsiteX13" fmla="*/ 215834 w 9956051"/>
              <a:gd name="connsiteY13" fmla="*/ 476529 h 4586594"/>
              <a:gd name="connsiteX14" fmla="*/ 399481 w 9956051"/>
              <a:gd name="connsiteY14" fmla="*/ 16797 h 4586594"/>
              <a:gd name="connsiteX15" fmla="*/ 6588080 w 9956051"/>
              <a:gd name="connsiteY15" fmla="*/ 53203 h 4586594"/>
              <a:gd name="connsiteX16" fmla="*/ 9190250 w 9956051"/>
              <a:gd name="connsiteY16" fmla="*/ 13361 h 4586594"/>
              <a:gd name="connsiteX17" fmla="*/ 9693055 w 9956051"/>
              <a:gd name="connsiteY17" fmla="*/ 3458 h 4586594"/>
              <a:gd name="connsiteX0" fmla="*/ 9494966 w 9757962"/>
              <a:gd name="connsiteY0" fmla="*/ 3458 h 4586594"/>
              <a:gd name="connsiteX1" fmla="*/ 9723377 w 9757962"/>
              <a:gd name="connsiteY1" fmla="*/ 99833 h 4586594"/>
              <a:gd name="connsiteX2" fmla="*/ 9731221 w 9757962"/>
              <a:gd name="connsiteY2" fmla="*/ 1857735 h 4586594"/>
              <a:gd name="connsiteX3" fmla="*/ 9723747 w 9757962"/>
              <a:gd name="connsiteY3" fmla="*/ 4161359 h 4586594"/>
              <a:gd name="connsiteX4" fmla="*/ 9212369 w 9757962"/>
              <a:gd name="connsiteY4" fmla="*/ 4182508 h 4586594"/>
              <a:gd name="connsiteX5" fmla="*/ 8430231 w 9757962"/>
              <a:gd name="connsiteY5" fmla="*/ 4204129 h 4586594"/>
              <a:gd name="connsiteX6" fmla="*/ 8045602 w 9757962"/>
              <a:gd name="connsiteY6" fmla="*/ 4209361 h 4586594"/>
              <a:gd name="connsiteX7" fmla="*/ 7245558 w 9757962"/>
              <a:gd name="connsiteY7" fmla="*/ 4586012 h 4586594"/>
              <a:gd name="connsiteX8" fmla="*/ 7416103 w 9757962"/>
              <a:gd name="connsiteY8" fmla="*/ 4205667 h 4586594"/>
              <a:gd name="connsiteX9" fmla="*/ 7225545 w 9757962"/>
              <a:gd name="connsiteY9" fmla="*/ 4213740 h 4586594"/>
              <a:gd name="connsiteX10" fmla="*/ 5997548 w 9757962"/>
              <a:gd name="connsiteY10" fmla="*/ 4246431 h 4586594"/>
              <a:gd name="connsiteX11" fmla="*/ 247126 w 9757962"/>
              <a:gd name="connsiteY11" fmla="*/ 4298453 h 4586594"/>
              <a:gd name="connsiteX12" fmla="*/ 101569 w 9757962"/>
              <a:gd name="connsiteY12" fmla="*/ 2523145 h 4586594"/>
              <a:gd name="connsiteX13" fmla="*/ 17745 w 9757962"/>
              <a:gd name="connsiteY13" fmla="*/ 476529 h 4586594"/>
              <a:gd name="connsiteX14" fmla="*/ 201392 w 9757962"/>
              <a:gd name="connsiteY14" fmla="*/ 16797 h 4586594"/>
              <a:gd name="connsiteX15" fmla="*/ 6389991 w 9757962"/>
              <a:gd name="connsiteY15" fmla="*/ 53203 h 4586594"/>
              <a:gd name="connsiteX16" fmla="*/ 8992161 w 9757962"/>
              <a:gd name="connsiteY16" fmla="*/ 13361 h 4586594"/>
              <a:gd name="connsiteX17" fmla="*/ 9494966 w 9757962"/>
              <a:gd name="connsiteY17" fmla="*/ 3458 h 4586594"/>
              <a:gd name="connsiteX0" fmla="*/ 9494966 w 9757962"/>
              <a:gd name="connsiteY0" fmla="*/ 3458 h 4586594"/>
              <a:gd name="connsiteX1" fmla="*/ 9723377 w 9757962"/>
              <a:gd name="connsiteY1" fmla="*/ 99833 h 4586594"/>
              <a:gd name="connsiteX2" fmla="*/ 9731221 w 9757962"/>
              <a:gd name="connsiteY2" fmla="*/ 1857735 h 4586594"/>
              <a:gd name="connsiteX3" fmla="*/ 9723747 w 9757962"/>
              <a:gd name="connsiteY3" fmla="*/ 4161359 h 4586594"/>
              <a:gd name="connsiteX4" fmla="*/ 9212369 w 9757962"/>
              <a:gd name="connsiteY4" fmla="*/ 4182508 h 4586594"/>
              <a:gd name="connsiteX5" fmla="*/ 8430231 w 9757962"/>
              <a:gd name="connsiteY5" fmla="*/ 4204129 h 4586594"/>
              <a:gd name="connsiteX6" fmla="*/ 8045602 w 9757962"/>
              <a:gd name="connsiteY6" fmla="*/ 4209361 h 4586594"/>
              <a:gd name="connsiteX7" fmla="*/ 7245558 w 9757962"/>
              <a:gd name="connsiteY7" fmla="*/ 4586012 h 4586594"/>
              <a:gd name="connsiteX8" fmla="*/ 7416103 w 9757962"/>
              <a:gd name="connsiteY8" fmla="*/ 4205667 h 4586594"/>
              <a:gd name="connsiteX9" fmla="*/ 7225545 w 9757962"/>
              <a:gd name="connsiteY9" fmla="*/ 4213740 h 4586594"/>
              <a:gd name="connsiteX10" fmla="*/ 5997548 w 9757962"/>
              <a:gd name="connsiteY10" fmla="*/ 4246431 h 4586594"/>
              <a:gd name="connsiteX11" fmla="*/ 247126 w 9757962"/>
              <a:gd name="connsiteY11" fmla="*/ 4298453 h 4586594"/>
              <a:gd name="connsiteX12" fmla="*/ 101569 w 9757962"/>
              <a:gd name="connsiteY12" fmla="*/ 2523145 h 4586594"/>
              <a:gd name="connsiteX13" fmla="*/ 17745 w 9757962"/>
              <a:gd name="connsiteY13" fmla="*/ 476529 h 4586594"/>
              <a:gd name="connsiteX14" fmla="*/ 201392 w 9757962"/>
              <a:gd name="connsiteY14" fmla="*/ 16797 h 4586594"/>
              <a:gd name="connsiteX15" fmla="*/ 6389991 w 9757962"/>
              <a:gd name="connsiteY15" fmla="*/ 53203 h 4586594"/>
              <a:gd name="connsiteX16" fmla="*/ 8992161 w 9757962"/>
              <a:gd name="connsiteY16" fmla="*/ 13361 h 4586594"/>
              <a:gd name="connsiteX17" fmla="*/ 9494966 w 9757962"/>
              <a:gd name="connsiteY17" fmla="*/ 3458 h 4586594"/>
              <a:gd name="connsiteX0" fmla="*/ 9511995 w 9774991"/>
              <a:gd name="connsiteY0" fmla="*/ 3458 h 4586594"/>
              <a:gd name="connsiteX1" fmla="*/ 9740406 w 9774991"/>
              <a:gd name="connsiteY1" fmla="*/ 99833 h 4586594"/>
              <a:gd name="connsiteX2" fmla="*/ 9748250 w 9774991"/>
              <a:gd name="connsiteY2" fmla="*/ 1857735 h 4586594"/>
              <a:gd name="connsiteX3" fmla="*/ 9740776 w 9774991"/>
              <a:gd name="connsiteY3" fmla="*/ 4161359 h 4586594"/>
              <a:gd name="connsiteX4" fmla="*/ 9229398 w 9774991"/>
              <a:gd name="connsiteY4" fmla="*/ 4182508 h 4586594"/>
              <a:gd name="connsiteX5" fmla="*/ 8447260 w 9774991"/>
              <a:gd name="connsiteY5" fmla="*/ 4204129 h 4586594"/>
              <a:gd name="connsiteX6" fmla="*/ 8062631 w 9774991"/>
              <a:gd name="connsiteY6" fmla="*/ 4209361 h 4586594"/>
              <a:gd name="connsiteX7" fmla="*/ 7262587 w 9774991"/>
              <a:gd name="connsiteY7" fmla="*/ 4586012 h 4586594"/>
              <a:gd name="connsiteX8" fmla="*/ 7433132 w 9774991"/>
              <a:gd name="connsiteY8" fmla="*/ 4205667 h 4586594"/>
              <a:gd name="connsiteX9" fmla="*/ 7242574 w 9774991"/>
              <a:gd name="connsiteY9" fmla="*/ 4213740 h 4586594"/>
              <a:gd name="connsiteX10" fmla="*/ 6014577 w 9774991"/>
              <a:gd name="connsiteY10" fmla="*/ 4246431 h 4586594"/>
              <a:gd name="connsiteX11" fmla="*/ 264155 w 9774991"/>
              <a:gd name="connsiteY11" fmla="*/ 4298453 h 4586594"/>
              <a:gd name="connsiteX12" fmla="*/ 118598 w 9774991"/>
              <a:gd name="connsiteY12" fmla="*/ 2523145 h 4586594"/>
              <a:gd name="connsiteX13" fmla="*/ 34774 w 9774991"/>
              <a:gd name="connsiteY13" fmla="*/ 476529 h 4586594"/>
              <a:gd name="connsiteX14" fmla="*/ 187098 w 9774991"/>
              <a:gd name="connsiteY14" fmla="*/ 93555 h 4586594"/>
              <a:gd name="connsiteX15" fmla="*/ 6407020 w 9774991"/>
              <a:gd name="connsiteY15" fmla="*/ 53203 h 4586594"/>
              <a:gd name="connsiteX16" fmla="*/ 9009190 w 9774991"/>
              <a:gd name="connsiteY16" fmla="*/ 13361 h 4586594"/>
              <a:gd name="connsiteX17" fmla="*/ 9511995 w 9774991"/>
              <a:gd name="connsiteY17" fmla="*/ 3458 h 4586594"/>
              <a:gd name="connsiteX0" fmla="*/ 9482057 w 9745053"/>
              <a:gd name="connsiteY0" fmla="*/ 3458 h 4586594"/>
              <a:gd name="connsiteX1" fmla="*/ 9710468 w 9745053"/>
              <a:gd name="connsiteY1" fmla="*/ 99833 h 4586594"/>
              <a:gd name="connsiteX2" fmla="*/ 9718312 w 9745053"/>
              <a:gd name="connsiteY2" fmla="*/ 1857735 h 4586594"/>
              <a:gd name="connsiteX3" fmla="*/ 9710838 w 9745053"/>
              <a:gd name="connsiteY3" fmla="*/ 4161359 h 4586594"/>
              <a:gd name="connsiteX4" fmla="*/ 9199460 w 9745053"/>
              <a:gd name="connsiteY4" fmla="*/ 4182508 h 4586594"/>
              <a:gd name="connsiteX5" fmla="*/ 8417322 w 9745053"/>
              <a:gd name="connsiteY5" fmla="*/ 4204129 h 4586594"/>
              <a:gd name="connsiteX6" fmla="*/ 8032693 w 9745053"/>
              <a:gd name="connsiteY6" fmla="*/ 4209361 h 4586594"/>
              <a:gd name="connsiteX7" fmla="*/ 7232649 w 9745053"/>
              <a:gd name="connsiteY7" fmla="*/ 4586012 h 4586594"/>
              <a:gd name="connsiteX8" fmla="*/ 7403194 w 9745053"/>
              <a:gd name="connsiteY8" fmla="*/ 4205667 h 4586594"/>
              <a:gd name="connsiteX9" fmla="*/ 7212636 w 9745053"/>
              <a:gd name="connsiteY9" fmla="*/ 4213740 h 4586594"/>
              <a:gd name="connsiteX10" fmla="*/ 5984639 w 9745053"/>
              <a:gd name="connsiteY10" fmla="*/ 4246431 h 4586594"/>
              <a:gd name="connsiteX11" fmla="*/ 234217 w 9745053"/>
              <a:gd name="connsiteY11" fmla="*/ 4298453 h 4586594"/>
              <a:gd name="connsiteX12" fmla="*/ 88660 w 9745053"/>
              <a:gd name="connsiteY12" fmla="*/ 2523145 h 4586594"/>
              <a:gd name="connsiteX13" fmla="*/ 4836 w 9745053"/>
              <a:gd name="connsiteY13" fmla="*/ 476529 h 4586594"/>
              <a:gd name="connsiteX14" fmla="*/ 157160 w 9745053"/>
              <a:gd name="connsiteY14" fmla="*/ 93555 h 4586594"/>
              <a:gd name="connsiteX15" fmla="*/ 6377082 w 9745053"/>
              <a:gd name="connsiteY15" fmla="*/ 53203 h 4586594"/>
              <a:gd name="connsiteX16" fmla="*/ 8979252 w 9745053"/>
              <a:gd name="connsiteY16" fmla="*/ 13361 h 4586594"/>
              <a:gd name="connsiteX17" fmla="*/ 9482057 w 9745053"/>
              <a:gd name="connsiteY17" fmla="*/ 3458 h 4586594"/>
              <a:gd name="connsiteX0" fmla="*/ 9482057 w 9745053"/>
              <a:gd name="connsiteY0" fmla="*/ 3458 h 4586594"/>
              <a:gd name="connsiteX1" fmla="*/ 9710468 w 9745053"/>
              <a:gd name="connsiteY1" fmla="*/ 99833 h 4586594"/>
              <a:gd name="connsiteX2" fmla="*/ 9718312 w 9745053"/>
              <a:gd name="connsiteY2" fmla="*/ 1857735 h 4586594"/>
              <a:gd name="connsiteX3" fmla="*/ 9710838 w 9745053"/>
              <a:gd name="connsiteY3" fmla="*/ 4161359 h 4586594"/>
              <a:gd name="connsiteX4" fmla="*/ 9199460 w 9745053"/>
              <a:gd name="connsiteY4" fmla="*/ 4182508 h 4586594"/>
              <a:gd name="connsiteX5" fmla="*/ 8417322 w 9745053"/>
              <a:gd name="connsiteY5" fmla="*/ 4204129 h 4586594"/>
              <a:gd name="connsiteX6" fmla="*/ 8032693 w 9745053"/>
              <a:gd name="connsiteY6" fmla="*/ 4209361 h 4586594"/>
              <a:gd name="connsiteX7" fmla="*/ 7232649 w 9745053"/>
              <a:gd name="connsiteY7" fmla="*/ 4586012 h 4586594"/>
              <a:gd name="connsiteX8" fmla="*/ 7403194 w 9745053"/>
              <a:gd name="connsiteY8" fmla="*/ 4205667 h 4586594"/>
              <a:gd name="connsiteX9" fmla="*/ 7212636 w 9745053"/>
              <a:gd name="connsiteY9" fmla="*/ 4213740 h 4586594"/>
              <a:gd name="connsiteX10" fmla="*/ 5984639 w 9745053"/>
              <a:gd name="connsiteY10" fmla="*/ 4246431 h 4586594"/>
              <a:gd name="connsiteX11" fmla="*/ 234217 w 9745053"/>
              <a:gd name="connsiteY11" fmla="*/ 4298453 h 4586594"/>
              <a:gd name="connsiteX12" fmla="*/ 88660 w 9745053"/>
              <a:gd name="connsiteY12" fmla="*/ 2523145 h 4586594"/>
              <a:gd name="connsiteX13" fmla="*/ 4836 w 9745053"/>
              <a:gd name="connsiteY13" fmla="*/ 476529 h 4586594"/>
              <a:gd name="connsiteX14" fmla="*/ 157160 w 9745053"/>
              <a:gd name="connsiteY14" fmla="*/ 93555 h 4586594"/>
              <a:gd name="connsiteX15" fmla="*/ 6387207 w 9745053"/>
              <a:gd name="connsiteY15" fmla="*/ 9477 h 4586594"/>
              <a:gd name="connsiteX16" fmla="*/ 8979252 w 9745053"/>
              <a:gd name="connsiteY16" fmla="*/ 13361 h 4586594"/>
              <a:gd name="connsiteX17" fmla="*/ 9482057 w 9745053"/>
              <a:gd name="connsiteY17" fmla="*/ 3458 h 4586594"/>
              <a:gd name="connsiteX0" fmla="*/ 9481430 w 9744426"/>
              <a:gd name="connsiteY0" fmla="*/ 3458 h 4586594"/>
              <a:gd name="connsiteX1" fmla="*/ 9709841 w 9744426"/>
              <a:gd name="connsiteY1" fmla="*/ 99833 h 4586594"/>
              <a:gd name="connsiteX2" fmla="*/ 9717685 w 9744426"/>
              <a:gd name="connsiteY2" fmla="*/ 1857735 h 4586594"/>
              <a:gd name="connsiteX3" fmla="*/ 9710211 w 9744426"/>
              <a:gd name="connsiteY3" fmla="*/ 4161359 h 4586594"/>
              <a:gd name="connsiteX4" fmla="*/ 9198833 w 9744426"/>
              <a:gd name="connsiteY4" fmla="*/ 4182508 h 4586594"/>
              <a:gd name="connsiteX5" fmla="*/ 8416695 w 9744426"/>
              <a:gd name="connsiteY5" fmla="*/ 4204129 h 4586594"/>
              <a:gd name="connsiteX6" fmla="*/ 8032066 w 9744426"/>
              <a:gd name="connsiteY6" fmla="*/ 4209361 h 4586594"/>
              <a:gd name="connsiteX7" fmla="*/ 7232022 w 9744426"/>
              <a:gd name="connsiteY7" fmla="*/ 4586012 h 4586594"/>
              <a:gd name="connsiteX8" fmla="*/ 7402567 w 9744426"/>
              <a:gd name="connsiteY8" fmla="*/ 4205667 h 4586594"/>
              <a:gd name="connsiteX9" fmla="*/ 7212009 w 9744426"/>
              <a:gd name="connsiteY9" fmla="*/ 4213740 h 4586594"/>
              <a:gd name="connsiteX10" fmla="*/ 5984012 w 9744426"/>
              <a:gd name="connsiteY10" fmla="*/ 4246431 h 4586594"/>
              <a:gd name="connsiteX11" fmla="*/ 233590 w 9744426"/>
              <a:gd name="connsiteY11" fmla="*/ 4298453 h 4586594"/>
              <a:gd name="connsiteX12" fmla="*/ 88033 w 9744426"/>
              <a:gd name="connsiteY12" fmla="*/ 2523145 h 4586594"/>
              <a:gd name="connsiteX13" fmla="*/ 5158 w 9744426"/>
              <a:gd name="connsiteY13" fmla="*/ 530948 h 4586594"/>
              <a:gd name="connsiteX14" fmla="*/ 156533 w 9744426"/>
              <a:gd name="connsiteY14" fmla="*/ 93555 h 4586594"/>
              <a:gd name="connsiteX15" fmla="*/ 6386580 w 9744426"/>
              <a:gd name="connsiteY15" fmla="*/ 9477 h 4586594"/>
              <a:gd name="connsiteX16" fmla="*/ 8978625 w 9744426"/>
              <a:gd name="connsiteY16" fmla="*/ 13361 h 4586594"/>
              <a:gd name="connsiteX17" fmla="*/ 9481430 w 9744426"/>
              <a:gd name="connsiteY17" fmla="*/ 3458 h 4586594"/>
              <a:gd name="connsiteX0" fmla="*/ 9481117 w 9744113"/>
              <a:gd name="connsiteY0" fmla="*/ 3458 h 4586594"/>
              <a:gd name="connsiteX1" fmla="*/ 9709528 w 9744113"/>
              <a:gd name="connsiteY1" fmla="*/ 99833 h 4586594"/>
              <a:gd name="connsiteX2" fmla="*/ 9717372 w 9744113"/>
              <a:gd name="connsiteY2" fmla="*/ 1857735 h 4586594"/>
              <a:gd name="connsiteX3" fmla="*/ 9709898 w 9744113"/>
              <a:gd name="connsiteY3" fmla="*/ 4161359 h 4586594"/>
              <a:gd name="connsiteX4" fmla="*/ 9198520 w 9744113"/>
              <a:gd name="connsiteY4" fmla="*/ 4182508 h 4586594"/>
              <a:gd name="connsiteX5" fmla="*/ 8416382 w 9744113"/>
              <a:gd name="connsiteY5" fmla="*/ 4204129 h 4586594"/>
              <a:gd name="connsiteX6" fmla="*/ 8031753 w 9744113"/>
              <a:gd name="connsiteY6" fmla="*/ 4209361 h 4586594"/>
              <a:gd name="connsiteX7" fmla="*/ 7231709 w 9744113"/>
              <a:gd name="connsiteY7" fmla="*/ 4586012 h 4586594"/>
              <a:gd name="connsiteX8" fmla="*/ 7402254 w 9744113"/>
              <a:gd name="connsiteY8" fmla="*/ 4205667 h 4586594"/>
              <a:gd name="connsiteX9" fmla="*/ 7211696 w 9744113"/>
              <a:gd name="connsiteY9" fmla="*/ 4213740 h 4586594"/>
              <a:gd name="connsiteX10" fmla="*/ 5983699 w 9744113"/>
              <a:gd name="connsiteY10" fmla="*/ 4246431 h 4586594"/>
              <a:gd name="connsiteX11" fmla="*/ 233277 w 9744113"/>
              <a:gd name="connsiteY11" fmla="*/ 4298453 h 4586594"/>
              <a:gd name="connsiteX12" fmla="*/ 87720 w 9744113"/>
              <a:gd name="connsiteY12" fmla="*/ 2523145 h 4586594"/>
              <a:gd name="connsiteX13" fmla="*/ 4845 w 9744113"/>
              <a:gd name="connsiteY13" fmla="*/ 530948 h 4586594"/>
              <a:gd name="connsiteX14" fmla="*/ 156980 w 9744113"/>
              <a:gd name="connsiteY14" fmla="*/ 137092 h 4586594"/>
              <a:gd name="connsiteX15" fmla="*/ 6386267 w 9744113"/>
              <a:gd name="connsiteY15" fmla="*/ 9477 h 4586594"/>
              <a:gd name="connsiteX16" fmla="*/ 8978312 w 9744113"/>
              <a:gd name="connsiteY16" fmla="*/ 13361 h 4586594"/>
              <a:gd name="connsiteX17" fmla="*/ 9481117 w 9744113"/>
              <a:gd name="connsiteY17" fmla="*/ 3458 h 4586594"/>
              <a:gd name="connsiteX0" fmla="*/ 9477408 w 9740404"/>
              <a:gd name="connsiteY0" fmla="*/ 3458 h 4586594"/>
              <a:gd name="connsiteX1" fmla="*/ 9705819 w 9740404"/>
              <a:gd name="connsiteY1" fmla="*/ 99833 h 4586594"/>
              <a:gd name="connsiteX2" fmla="*/ 9713663 w 9740404"/>
              <a:gd name="connsiteY2" fmla="*/ 1857735 h 4586594"/>
              <a:gd name="connsiteX3" fmla="*/ 9706189 w 9740404"/>
              <a:gd name="connsiteY3" fmla="*/ 4161359 h 4586594"/>
              <a:gd name="connsiteX4" fmla="*/ 9194811 w 9740404"/>
              <a:gd name="connsiteY4" fmla="*/ 4182508 h 4586594"/>
              <a:gd name="connsiteX5" fmla="*/ 8412673 w 9740404"/>
              <a:gd name="connsiteY5" fmla="*/ 4204129 h 4586594"/>
              <a:gd name="connsiteX6" fmla="*/ 8028044 w 9740404"/>
              <a:gd name="connsiteY6" fmla="*/ 4209361 h 4586594"/>
              <a:gd name="connsiteX7" fmla="*/ 7228000 w 9740404"/>
              <a:gd name="connsiteY7" fmla="*/ 4586012 h 4586594"/>
              <a:gd name="connsiteX8" fmla="*/ 7398545 w 9740404"/>
              <a:gd name="connsiteY8" fmla="*/ 4205667 h 4586594"/>
              <a:gd name="connsiteX9" fmla="*/ 7207987 w 9740404"/>
              <a:gd name="connsiteY9" fmla="*/ 4213740 h 4586594"/>
              <a:gd name="connsiteX10" fmla="*/ 5979990 w 9740404"/>
              <a:gd name="connsiteY10" fmla="*/ 4246431 h 4586594"/>
              <a:gd name="connsiteX11" fmla="*/ 229568 w 9740404"/>
              <a:gd name="connsiteY11" fmla="*/ 4298453 h 4586594"/>
              <a:gd name="connsiteX12" fmla="*/ 84011 w 9740404"/>
              <a:gd name="connsiteY12" fmla="*/ 2523145 h 4586594"/>
              <a:gd name="connsiteX13" fmla="*/ 1136 w 9740404"/>
              <a:gd name="connsiteY13" fmla="*/ 530948 h 4586594"/>
              <a:gd name="connsiteX14" fmla="*/ 153271 w 9740404"/>
              <a:gd name="connsiteY14" fmla="*/ 137092 h 4586594"/>
              <a:gd name="connsiteX15" fmla="*/ 6382558 w 9740404"/>
              <a:gd name="connsiteY15" fmla="*/ 9477 h 4586594"/>
              <a:gd name="connsiteX16" fmla="*/ 8974603 w 9740404"/>
              <a:gd name="connsiteY16" fmla="*/ 13361 h 4586594"/>
              <a:gd name="connsiteX17" fmla="*/ 9477408 w 9740404"/>
              <a:gd name="connsiteY17" fmla="*/ 3458 h 4586594"/>
              <a:gd name="connsiteX0" fmla="*/ 9486740 w 9749736"/>
              <a:gd name="connsiteY0" fmla="*/ 3458 h 4586594"/>
              <a:gd name="connsiteX1" fmla="*/ 9715151 w 9749736"/>
              <a:gd name="connsiteY1" fmla="*/ 99833 h 4586594"/>
              <a:gd name="connsiteX2" fmla="*/ 9722995 w 9749736"/>
              <a:gd name="connsiteY2" fmla="*/ 1857735 h 4586594"/>
              <a:gd name="connsiteX3" fmla="*/ 9715521 w 9749736"/>
              <a:gd name="connsiteY3" fmla="*/ 4161359 h 4586594"/>
              <a:gd name="connsiteX4" fmla="*/ 9204143 w 9749736"/>
              <a:gd name="connsiteY4" fmla="*/ 4182508 h 4586594"/>
              <a:gd name="connsiteX5" fmla="*/ 8422005 w 9749736"/>
              <a:gd name="connsiteY5" fmla="*/ 4204129 h 4586594"/>
              <a:gd name="connsiteX6" fmla="*/ 8037376 w 9749736"/>
              <a:gd name="connsiteY6" fmla="*/ 4209361 h 4586594"/>
              <a:gd name="connsiteX7" fmla="*/ 7237332 w 9749736"/>
              <a:gd name="connsiteY7" fmla="*/ 4586012 h 4586594"/>
              <a:gd name="connsiteX8" fmla="*/ 7407877 w 9749736"/>
              <a:gd name="connsiteY8" fmla="*/ 4205667 h 4586594"/>
              <a:gd name="connsiteX9" fmla="*/ 7217319 w 9749736"/>
              <a:gd name="connsiteY9" fmla="*/ 4213740 h 4586594"/>
              <a:gd name="connsiteX10" fmla="*/ 5989322 w 9749736"/>
              <a:gd name="connsiteY10" fmla="*/ 4246431 h 4586594"/>
              <a:gd name="connsiteX11" fmla="*/ 238900 w 9749736"/>
              <a:gd name="connsiteY11" fmla="*/ 4298453 h 4586594"/>
              <a:gd name="connsiteX12" fmla="*/ 93343 w 9749736"/>
              <a:gd name="connsiteY12" fmla="*/ 2523145 h 4586594"/>
              <a:gd name="connsiteX13" fmla="*/ 10468 w 9749736"/>
              <a:gd name="connsiteY13" fmla="*/ 530948 h 4586594"/>
              <a:gd name="connsiteX14" fmla="*/ 97489 w 9749736"/>
              <a:gd name="connsiteY14" fmla="*/ 149115 h 4586594"/>
              <a:gd name="connsiteX15" fmla="*/ 6391890 w 9749736"/>
              <a:gd name="connsiteY15" fmla="*/ 9477 h 4586594"/>
              <a:gd name="connsiteX16" fmla="*/ 8983935 w 9749736"/>
              <a:gd name="connsiteY16" fmla="*/ 13361 h 4586594"/>
              <a:gd name="connsiteX17" fmla="*/ 9486740 w 9749736"/>
              <a:gd name="connsiteY17" fmla="*/ 3458 h 4586594"/>
              <a:gd name="connsiteX0" fmla="*/ 9486740 w 9793439"/>
              <a:gd name="connsiteY0" fmla="*/ 75473 h 4658609"/>
              <a:gd name="connsiteX1" fmla="*/ 9715151 w 9793439"/>
              <a:gd name="connsiteY1" fmla="*/ 171848 h 4658609"/>
              <a:gd name="connsiteX2" fmla="*/ 9779506 w 9793439"/>
              <a:gd name="connsiteY2" fmla="*/ 2048524 h 4658609"/>
              <a:gd name="connsiteX3" fmla="*/ 9715521 w 9793439"/>
              <a:gd name="connsiteY3" fmla="*/ 4233374 h 4658609"/>
              <a:gd name="connsiteX4" fmla="*/ 9204143 w 9793439"/>
              <a:gd name="connsiteY4" fmla="*/ 4254523 h 4658609"/>
              <a:gd name="connsiteX5" fmla="*/ 8422005 w 9793439"/>
              <a:gd name="connsiteY5" fmla="*/ 4276144 h 4658609"/>
              <a:gd name="connsiteX6" fmla="*/ 8037376 w 9793439"/>
              <a:gd name="connsiteY6" fmla="*/ 4281376 h 4658609"/>
              <a:gd name="connsiteX7" fmla="*/ 7237332 w 9793439"/>
              <a:gd name="connsiteY7" fmla="*/ 4658027 h 4658609"/>
              <a:gd name="connsiteX8" fmla="*/ 7407877 w 9793439"/>
              <a:gd name="connsiteY8" fmla="*/ 4277682 h 4658609"/>
              <a:gd name="connsiteX9" fmla="*/ 7217319 w 9793439"/>
              <a:gd name="connsiteY9" fmla="*/ 4285755 h 4658609"/>
              <a:gd name="connsiteX10" fmla="*/ 5989322 w 9793439"/>
              <a:gd name="connsiteY10" fmla="*/ 4318446 h 4658609"/>
              <a:gd name="connsiteX11" fmla="*/ 238900 w 9793439"/>
              <a:gd name="connsiteY11" fmla="*/ 4370468 h 4658609"/>
              <a:gd name="connsiteX12" fmla="*/ 93343 w 9793439"/>
              <a:gd name="connsiteY12" fmla="*/ 2595160 h 4658609"/>
              <a:gd name="connsiteX13" fmla="*/ 10468 w 9793439"/>
              <a:gd name="connsiteY13" fmla="*/ 602963 h 4658609"/>
              <a:gd name="connsiteX14" fmla="*/ 97489 w 9793439"/>
              <a:gd name="connsiteY14" fmla="*/ 221130 h 4658609"/>
              <a:gd name="connsiteX15" fmla="*/ 6391890 w 9793439"/>
              <a:gd name="connsiteY15" fmla="*/ 81492 h 4658609"/>
              <a:gd name="connsiteX16" fmla="*/ 8983935 w 9793439"/>
              <a:gd name="connsiteY16" fmla="*/ 85376 h 4658609"/>
              <a:gd name="connsiteX17" fmla="*/ 9486740 w 9793439"/>
              <a:gd name="connsiteY17" fmla="*/ 75473 h 4658609"/>
              <a:gd name="connsiteX0" fmla="*/ 9486740 w 9792089"/>
              <a:gd name="connsiteY0" fmla="*/ 3458 h 4586594"/>
              <a:gd name="connsiteX1" fmla="*/ 9715151 w 9792089"/>
              <a:gd name="connsiteY1" fmla="*/ 99833 h 4586594"/>
              <a:gd name="connsiteX2" fmla="*/ 9779506 w 9792089"/>
              <a:gd name="connsiteY2" fmla="*/ 1976509 h 4586594"/>
              <a:gd name="connsiteX3" fmla="*/ 9715521 w 9792089"/>
              <a:gd name="connsiteY3" fmla="*/ 4161359 h 4586594"/>
              <a:gd name="connsiteX4" fmla="*/ 9204143 w 9792089"/>
              <a:gd name="connsiteY4" fmla="*/ 4182508 h 4586594"/>
              <a:gd name="connsiteX5" fmla="*/ 8422005 w 9792089"/>
              <a:gd name="connsiteY5" fmla="*/ 4204129 h 4586594"/>
              <a:gd name="connsiteX6" fmla="*/ 8037376 w 9792089"/>
              <a:gd name="connsiteY6" fmla="*/ 4209361 h 4586594"/>
              <a:gd name="connsiteX7" fmla="*/ 7237332 w 9792089"/>
              <a:gd name="connsiteY7" fmla="*/ 4586012 h 4586594"/>
              <a:gd name="connsiteX8" fmla="*/ 7407877 w 9792089"/>
              <a:gd name="connsiteY8" fmla="*/ 4205667 h 4586594"/>
              <a:gd name="connsiteX9" fmla="*/ 7217319 w 9792089"/>
              <a:gd name="connsiteY9" fmla="*/ 4213740 h 4586594"/>
              <a:gd name="connsiteX10" fmla="*/ 5989322 w 9792089"/>
              <a:gd name="connsiteY10" fmla="*/ 4246431 h 4586594"/>
              <a:gd name="connsiteX11" fmla="*/ 238900 w 9792089"/>
              <a:gd name="connsiteY11" fmla="*/ 4298453 h 4586594"/>
              <a:gd name="connsiteX12" fmla="*/ 93343 w 9792089"/>
              <a:gd name="connsiteY12" fmla="*/ 2523145 h 4586594"/>
              <a:gd name="connsiteX13" fmla="*/ 10468 w 9792089"/>
              <a:gd name="connsiteY13" fmla="*/ 530948 h 4586594"/>
              <a:gd name="connsiteX14" fmla="*/ 97489 w 9792089"/>
              <a:gd name="connsiteY14" fmla="*/ 149115 h 4586594"/>
              <a:gd name="connsiteX15" fmla="*/ 6391890 w 9792089"/>
              <a:gd name="connsiteY15" fmla="*/ 9477 h 4586594"/>
              <a:gd name="connsiteX16" fmla="*/ 8983935 w 9792089"/>
              <a:gd name="connsiteY16" fmla="*/ 13361 h 4586594"/>
              <a:gd name="connsiteX17" fmla="*/ 9486740 w 9792089"/>
              <a:gd name="connsiteY17" fmla="*/ 3458 h 45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92089" h="4586594">
                <a:moveTo>
                  <a:pt x="9486740" y="3458"/>
                </a:moveTo>
                <a:cubicBezTo>
                  <a:pt x="9608609" y="17870"/>
                  <a:pt x="9702239" y="-44549"/>
                  <a:pt x="9715151" y="99833"/>
                </a:cubicBezTo>
                <a:cubicBezTo>
                  <a:pt x="9744763" y="430954"/>
                  <a:pt x="9820064" y="1179006"/>
                  <a:pt x="9779506" y="1976509"/>
                </a:cubicBezTo>
                <a:cubicBezTo>
                  <a:pt x="9821453" y="2872786"/>
                  <a:pt x="9747762" y="4009775"/>
                  <a:pt x="9715521" y="4161359"/>
                </a:cubicBezTo>
                <a:cubicBezTo>
                  <a:pt x="9446860" y="4212001"/>
                  <a:pt x="9419729" y="4175380"/>
                  <a:pt x="9204143" y="4182508"/>
                </a:cubicBezTo>
                <a:lnTo>
                  <a:pt x="8422005" y="4204129"/>
                </a:lnTo>
                <a:lnTo>
                  <a:pt x="8037376" y="4209361"/>
                </a:lnTo>
                <a:cubicBezTo>
                  <a:pt x="7952820" y="4216563"/>
                  <a:pt x="7868491" y="4404455"/>
                  <a:pt x="7237332" y="4586012"/>
                </a:cubicBezTo>
                <a:cubicBezTo>
                  <a:pt x="7212892" y="4601135"/>
                  <a:pt x="7434449" y="4317853"/>
                  <a:pt x="7407877" y="4205667"/>
                </a:cubicBezTo>
                <a:lnTo>
                  <a:pt x="7217319" y="4213740"/>
                </a:lnTo>
                <a:lnTo>
                  <a:pt x="5989322" y="4246431"/>
                </a:lnTo>
                <a:cubicBezTo>
                  <a:pt x="4635231" y="4269266"/>
                  <a:pt x="2061843" y="4343979"/>
                  <a:pt x="238900" y="4298453"/>
                </a:cubicBezTo>
                <a:cubicBezTo>
                  <a:pt x="67346" y="4318795"/>
                  <a:pt x="106883" y="4077771"/>
                  <a:pt x="93343" y="2523145"/>
                </a:cubicBezTo>
                <a:cubicBezTo>
                  <a:pt x="78840" y="1882752"/>
                  <a:pt x="9777" y="926620"/>
                  <a:pt x="10468" y="530948"/>
                </a:cubicBezTo>
                <a:cubicBezTo>
                  <a:pt x="11159" y="135276"/>
                  <a:pt x="-45388" y="172775"/>
                  <a:pt x="97489" y="149115"/>
                </a:cubicBezTo>
                <a:cubicBezTo>
                  <a:pt x="1625900" y="105255"/>
                  <a:pt x="4329024" y="-2658"/>
                  <a:pt x="6391890" y="9477"/>
                </a:cubicBezTo>
                <a:lnTo>
                  <a:pt x="8983935" y="13361"/>
                </a:lnTo>
                <a:cubicBezTo>
                  <a:pt x="9151710" y="25102"/>
                  <a:pt x="9364871" y="-10954"/>
                  <a:pt x="9486740" y="3458"/>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09E72EC-1178-47C7-A287-A05A6D497A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90656" y="1015766"/>
            <a:ext cx="9361145" cy="4365520"/>
          </a:xfrm>
          <a:custGeom>
            <a:avLst/>
            <a:gdLst>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405213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66489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66489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3171"/>
              <a:gd name="connsiteX1" fmla="*/ 9719033 w 9735159"/>
              <a:gd name="connsiteY1" fmla="*/ 122134 h 4583171"/>
              <a:gd name="connsiteX2" fmla="*/ 9675361 w 9735159"/>
              <a:gd name="connsiteY2" fmla="*/ 1854278 h 4583171"/>
              <a:gd name="connsiteX3" fmla="*/ 9667887 w 9735159"/>
              <a:gd name="connsiteY3" fmla="*/ 4129680 h 4583171"/>
              <a:gd name="connsiteX4" fmla="*/ 9156509 w 9735159"/>
              <a:gd name="connsiteY4" fmla="*/ 4179051 h 4583171"/>
              <a:gd name="connsiteX5" fmla="*/ 8374371 w 9735159"/>
              <a:gd name="connsiteY5" fmla="*/ 4200672 h 4583171"/>
              <a:gd name="connsiteX6" fmla="*/ 7989742 w 9735159"/>
              <a:gd name="connsiteY6" fmla="*/ 4205904 h 4583171"/>
              <a:gd name="connsiteX7" fmla="*/ 7685624 w 9735159"/>
              <a:gd name="connsiteY7" fmla="*/ 4466489 h 4583171"/>
              <a:gd name="connsiteX8" fmla="*/ 7189698 w 9735159"/>
              <a:gd name="connsiteY8" fmla="*/ 4582555 h 4583171"/>
              <a:gd name="connsiteX9" fmla="*/ 7423142 w 9735159"/>
              <a:gd name="connsiteY9" fmla="*/ 4218401 h 4583171"/>
              <a:gd name="connsiteX10" fmla="*/ 7322085 w 9735159"/>
              <a:gd name="connsiteY10" fmla="*/ 4198994 h 4583171"/>
              <a:gd name="connsiteX11" fmla="*/ 5976239 w 9735159"/>
              <a:gd name="connsiteY11" fmla="*/ 4198994 h 4583171"/>
              <a:gd name="connsiteX12" fmla="*/ 5703149 w 9735159"/>
              <a:gd name="connsiteY12" fmla="*/ 4203217 h 4583171"/>
              <a:gd name="connsiteX13" fmla="*/ 204518 w 9735159"/>
              <a:gd name="connsiteY13" fmla="*/ 4241988 h 4583171"/>
              <a:gd name="connsiteX14" fmla="*/ 45709 w 9735159"/>
              <a:gd name="connsiteY14" fmla="*/ 2519688 h 4583171"/>
              <a:gd name="connsiteX15" fmla="*/ 0 w 9735159"/>
              <a:gd name="connsiteY15" fmla="*/ 105770 h 4583171"/>
              <a:gd name="connsiteX16" fmla="*/ 6334131 w 9735159"/>
              <a:gd name="connsiteY16" fmla="*/ 49746 h 4583171"/>
              <a:gd name="connsiteX17" fmla="*/ 8936301 w 9735159"/>
              <a:gd name="connsiteY17" fmla="*/ 9904 h 4583171"/>
              <a:gd name="connsiteX18" fmla="*/ 9439106 w 9735159"/>
              <a:gd name="connsiteY18" fmla="*/ 1 h 4583171"/>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23142 w 9735159"/>
              <a:gd name="connsiteY9" fmla="*/ 4218401 h 4585292"/>
              <a:gd name="connsiteX10" fmla="*/ 7322085 w 9735159"/>
              <a:gd name="connsiteY10" fmla="*/ 4198994 h 4585292"/>
              <a:gd name="connsiteX11" fmla="*/ 5976239 w 9735159"/>
              <a:gd name="connsiteY11" fmla="*/ 4198994 h 4585292"/>
              <a:gd name="connsiteX12" fmla="*/ 5703149 w 9735159"/>
              <a:gd name="connsiteY12" fmla="*/ 4203217 h 4585292"/>
              <a:gd name="connsiteX13" fmla="*/ 204518 w 9735159"/>
              <a:gd name="connsiteY13" fmla="*/ 4241988 h 4585292"/>
              <a:gd name="connsiteX14" fmla="*/ 45709 w 9735159"/>
              <a:gd name="connsiteY14" fmla="*/ 2519688 h 4585292"/>
              <a:gd name="connsiteX15" fmla="*/ 0 w 9735159"/>
              <a:gd name="connsiteY15" fmla="*/ 105770 h 4585292"/>
              <a:gd name="connsiteX16" fmla="*/ 6334131 w 9735159"/>
              <a:gd name="connsiteY16" fmla="*/ 49746 h 4585292"/>
              <a:gd name="connsiteX17" fmla="*/ 8936301 w 9735159"/>
              <a:gd name="connsiteY17" fmla="*/ 9904 h 4585292"/>
              <a:gd name="connsiteX18" fmla="*/ 9439106 w 9735159"/>
              <a:gd name="connsiteY18"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322085 w 9735159"/>
              <a:gd name="connsiteY10" fmla="*/ 4198994 h 4585292"/>
              <a:gd name="connsiteX11" fmla="*/ 5976239 w 9735159"/>
              <a:gd name="connsiteY11" fmla="*/ 4198994 h 4585292"/>
              <a:gd name="connsiteX12" fmla="*/ 5703149 w 9735159"/>
              <a:gd name="connsiteY12" fmla="*/ 4203217 h 4585292"/>
              <a:gd name="connsiteX13" fmla="*/ 204518 w 9735159"/>
              <a:gd name="connsiteY13" fmla="*/ 4241988 h 4585292"/>
              <a:gd name="connsiteX14" fmla="*/ 45709 w 9735159"/>
              <a:gd name="connsiteY14" fmla="*/ 2519688 h 4585292"/>
              <a:gd name="connsiteX15" fmla="*/ 0 w 9735159"/>
              <a:gd name="connsiteY15" fmla="*/ 105770 h 4585292"/>
              <a:gd name="connsiteX16" fmla="*/ 6334131 w 9735159"/>
              <a:gd name="connsiteY16" fmla="*/ 49746 h 4585292"/>
              <a:gd name="connsiteX17" fmla="*/ 8936301 w 9735159"/>
              <a:gd name="connsiteY17" fmla="*/ 9904 h 4585292"/>
              <a:gd name="connsiteX18" fmla="*/ 9439106 w 9735159"/>
              <a:gd name="connsiteY18"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322085 w 9735159"/>
              <a:gd name="connsiteY10" fmla="*/ 4198994 h 4585292"/>
              <a:gd name="connsiteX11" fmla="*/ 5703149 w 9735159"/>
              <a:gd name="connsiteY11" fmla="*/ 4203217 h 4585292"/>
              <a:gd name="connsiteX12" fmla="*/ 204518 w 9735159"/>
              <a:gd name="connsiteY12" fmla="*/ 4241988 h 4585292"/>
              <a:gd name="connsiteX13" fmla="*/ 45709 w 9735159"/>
              <a:gd name="connsiteY13" fmla="*/ 2519688 h 4585292"/>
              <a:gd name="connsiteX14" fmla="*/ 0 w 9735159"/>
              <a:gd name="connsiteY14" fmla="*/ 105770 h 4585292"/>
              <a:gd name="connsiteX15" fmla="*/ 6334131 w 9735159"/>
              <a:gd name="connsiteY15" fmla="*/ 49746 h 4585292"/>
              <a:gd name="connsiteX16" fmla="*/ 8936301 w 9735159"/>
              <a:gd name="connsiteY16" fmla="*/ 9904 h 4585292"/>
              <a:gd name="connsiteX17" fmla="*/ 9439106 w 9735159"/>
              <a:gd name="connsiteY17"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169685 w 9735159"/>
              <a:gd name="connsiteY10" fmla="*/ 4210283 h 4585292"/>
              <a:gd name="connsiteX11" fmla="*/ 5703149 w 9735159"/>
              <a:gd name="connsiteY11" fmla="*/ 4203217 h 4585292"/>
              <a:gd name="connsiteX12" fmla="*/ 204518 w 9735159"/>
              <a:gd name="connsiteY12" fmla="*/ 4241988 h 4585292"/>
              <a:gd name="connsiteX13" fmla="*/ 45709 w 9735159"/>
              <a:gd name="connsiteY13" fmla="*/ 2519688 h 4585292"/>
              <a:gd name="connsiteX14" fmla="*/ 0 w 9735159"/>
              <a:gd name="connsiteY14" fmla="*/ 105770 h 4585292"/>
              <a:gd name="connsiteX15" fmla="*/ 6334131 w 9735159"/>
              <a:gd name="connsiteY15" fmla="*/ 49746 h 4585292"/>
              <a:gd name="connsiteX16" fmla="*/ 8936301 w 9735159"/>
              <a:gd name="connsiteY16" fmla="*/ 9904 h 4585292"/>
              <a:gd name="connsiteX17" fmla="*/ 9439106 w 9735159"/>
              <a:gd name="connsiteY17" fmla="*/ 1 h 4585292"/>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29680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685624 w 9735159"/>
              <a:gd name="connsiteY7" fmla="*/ 4466489 h 4583125"/>
              <a:gd name="connsiteX8" fmla="*/ 7189698 w 9735159"/>
              <a:gd name="connsiteY8" fmla="*/ 4582555 h 4583125"/>
              <a:gd name="connsiteX9" fmla="*/ 7406209 w 9735159"/>
              <a:gd name="connsiteY9" fmla="*/ 4195824 h 4583125"/>
              <a:gd name="connsiteX10" fmla="*/ 7169685 w 9735159"/>
              <a:gd name="connsiteY10" fmla="*/ 4210283 h 4583125"/>
              <a:gd name="connsiteX11" fmla="*/ 5703149 w 9735159"/>
              <a:gd name="connsiteY11" fmla="*/ 4203217 h 4583125"/>
              <a:gd name="connsiteX12" fmla="*/ 204518 w 9735159"/>
              <a:gd name="connsiteY12" fmla="*/ 4241988 h 4583125"/>
              <a:gd name="connsiteX13" fmla="*/ 45709 w 9735159"/>
              <a:gd name="connsiteY13" fmla="*/ 2519688 h 4583125"/>
              <a:gd name="connsiteX14" fmla="*/ 0 w 9735159"/>
              <a:gd name="connsiteY14" fmla="*/ 105770 h 4583125"/>
              <a:gd name="connsiteX15" fmla="*/ 6334131 w 9735159"/>
              <a:gd name="connsiteY15" fmla="*/ 49746 h 4583125"/>
              <a:gd name="connsiteX16" fmla="*/ 8936301 w 9735159"/>
              <a:gd name="connsiteY16" fmla="*/ 9904 h 4583125"/>
              <a:gd name="connsiteX17" fmla="*/ 9439106 w 9735159"/>
              <a:gd name="connsiteY17"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685624 w 9735159"/>
              <a:gd name="connsiteY7" fmla="*/ 4466489 h 4583125"/>
              <a:gd name="connsiteX8" fmla="*/ 7189698 w 9735159"/>
              <a:gd name="connsiteY8" fmla="*/ 4582555 h 4583125"/>
              <a:gd name="connsiteX9" fmla="*/ 7406209 w 9735159"/>
              <a:gd name="connsiteY9" fmla="*/ 4195824 h 4583125"/>
              <a:gd name="connsiteX10" fmla="*/ 7169685 w 9735159"/>
              <a:gd name="connsiteY10" fmla="*/ 4210283 h 4583125"/>
              <a:gd name="connsiteX11" fmla="*/ 5703149 w 9735159"/>
              <a:gd name="connsiteY11" fmla="*/ 4203217 h 4583125"/>
              <a:gd name="connsiteX12" fmla="*/ 204518 w 9735159"/>
              <a:gd name="connsiteY12" fmla="*/ 4241988 h 4583125"/>
              <a:gd name="connsiteX13" fmla="*/ 45709 w 9735159"/>
              <a:gd name="connsiteY13" fmla="*/ 2519688 h 4583125"/>
              <a:gd name="connsiteX14" fmla="*/ 0 w 9735159"/>
              <a:gd name="connsiteY14" fmla="*/ 105770 h 4583125"/>
              <a:gd name="connsiteX15" fmla="*/ 6334131 w 9735159"/>
              <a:gd name="connsiteY15" fmla="*/ 49746 h 4583125"/>
              <a:gd name="connsiteX16" fmla="*/ 8936301 w 9735159"/>
              <a:gd name="connsiteY16" fmla="*/ 9904 h 4583125"/>
              <a:gd name="connsiteX17" fmla="*/ 9439106 w 9735159"/>
              <a:gd name="connsiteY17"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78"/>
              <a:gd name="connsiteX1" fmla="*/ 9719033 w 9735159"/>
              <a:gd name="connsiteY1" fmla="*/ 122134 h 4583178"/>
              <a:gd name="connsiteX2" fmla="*/ 9675361 w 9735159"/>
              <a:gd name="connsiteY2" fmla="*/ 1854278 h 4583178"/>
              <a:gd name="connsiteX3" fmla="*/ 9667887 w 9735159"/>
              <a:gd name="connsiteY3" fmla="*/ 4157902 h 4583178"/>
              <a:gd name="connsiteX4" fmla="*/ 9156509 w 9735159"/>
              <a:gd name="connsiteY4" fmla="*/ 4179051 h 4583178"/>
              <a:gd name="connsiteX5" fmla="*/ 8374371 w 9735159"/>
              <a:gd name="connsiteY5" fmla="*/ 4200672 h 4583178"/>
              <a:gd name="connsiteX6" fmla="*/ 7989742 w 9735159"/>
              <a:gd name="connsiteY6" fmla="*/ 4205904 h 4583178"/>
              <a:gd name="connsiteX7" fmla="*/ 7189698 w 9735159"/>
              <a:gd name="connsiteY7" fmla="*/ 4582555 h 4583178"/>
              <a:gd name="connsiteX8" fmla="*/ 7389118 w 9735159"/>
              <a:gd name="connsiteY8" fmla="*/ 4221461 h 4583178"/>
              <a:gd name="connsiteX9" fmla="*/ 7169685 w 9735159"/>
              <a:gd name="connsiteY9" fmla="*/ 4210283 h 4583178"/>
              <a:gd name="connsiteX10" fmla="*/ 5703149 w 9735159"/>
              <a:gd name="connsiteY10" fmla="*/ 4203217 h 4583178"/>
              <a:gd name="connsiteX11" fmla="*/ 204518 w 9735159"/>
              <a:gd name="connsiteY11" fmla="*/ 4241988 h 4583178"/>
              <a:gd name="connsiteX12" fmla="*/ 45709 w 9735159"/>
              <a:gd name="connsiteY12" fmla="*/ 2519688 h 4583178"/>
              <a:gd name="connsiteX13" fmla="*/ 0 w 9735159"/>
              <a:gd name="connsiteY13" fmla="*/ 105770 h 4583178"/>
              <a:gd name="connsiteX14" fmla="*/ 6334131 w 9735159"/>
              <a:gd name="connsiteY14" fmla="*/ 49746 h 4583178"/>
              <a:gd name="connsiteX15" fmla="*/ 8936301 w 9735159"/>
              <a:gd name="connsiteY15" fmla="*/ 9904 h 4583178"/>
              <a:gd name="connsiteX16" fmla="*/ 9439106 w 9735159"/>
              <a:gd name="connsiteY16" fmla="*/ 1 h 4583178"/>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703149 w 9702102"/>
              <a:gd name="connsiteY10" fmla="*/ 4206673 h 4586634"/>
              <a:gd name="connsiteX11" fmla="*/ 204518 w 9702102"/>
              <a:gd name="connsiteY11" fmla="*/ 4245444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703149 w 9702102"/>
              <a:gd name="connsiteY10" fmla="*/ 4206673 h 4586634"/>
              <a:gd name="connsiteX11" fmla="*/ 191266 w 9702102"/>
              <a:gd name="connsiteY11" fmla="*/ 4298452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941688 w 9702102"/>
              <a:gd name="connsiteY10" fmla="*/ 4246430 h 4586634"/>
              <a:gd name="connsiteX11" fmla="*/ 191266 w 9702102"/>
              <a:gd name="connsiteY11" fmla="*/ 4298452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52358 w 9715354"/>
              <a:gd name="connsiteY0" fmla="*/ 3457 h 4586634"/>
              <a:gd name="connsiteX1" fmla="*/ 9680769 w 9715354"/>
              <a:gd name="connsiteY1" fmla="*/ 99832 h 4586634"/>
              <a:gd name="connsiteX2" fmla="*/ 9688613 w 9715354"/>
              <a:gd name="connsiteY2" fmla="*/ 1857734 h 4586634"/>
              <a:gd name="connsiteX3" fmla="*/ 9681139 w 9715354"/>
              <a:gd name="connsiteY3" fmla="*/ 4161358 h 4586634"/>
              <a:gd name="connsiteX4" fmla="*/ 9169761 w 9715354"/>
              <a:gd name="connsiteY4" fmla="*/ 4182507 h 4586634"/>
              <a:gd name="connsiteX5" fmla="*/ 8387623 w 9715354"/>
              <a:gd name="connsiteY5" fmla="*/ 4204128 h 4586634"/>
              <a:gd name="connsiteX6" fmla="*/ 8002994 w 9715354"/>
              <a:gd name="connsiteY6" fmla="*/ 4209360 h 4586634"/>
              <a:gd name="connsiteX7" fmla="*/ 7202950 w 9715354"/>
              <a:gd name="connsiteY7" fmla="*/ 4586011 h 4586634"/>
              <a:gd name="connsiteX8" fmla="*/ 7402370 w 9715354"/>
              <a:gd name="connsiteY8" fmla="*/ 4224917 h 4586634"/>
              <a:gd name="connsiteX9" fmla="*/ 7182937 w 9715354"/>
              <a:gd name="connsiteY9" fmla="*/ 4213739 h 4586634"/>
              <a:gd name="connsiteX10" fmla="*/ 5954940 w 9715354"/>
              <a:gd name="connsiteY10" fmla="*/ 4246430 h 4586634"/>
              <a:gd name="connsiteX11" fmla="*/ 204518 w 9715354"/>
              <a:gd name="connsiteY11" fmla="*/ 4298452 h 4586634"/>
              <a:gd name="connsiteX12" fmla="*/ 58961 w 9715354"/>
              <a:gd name="connsiteY12" fmla="*/ 2523144 h 4586634"/>
              <a:gd name="connsiteX13" fmla="*/ 0 w 9715354"/>
              <a:gd name="connsiteY13" fmla="*/ 29712 h 4586634"/>
              <a:gd name="connsiteX14" fmla="*/ 6347383 w 9715354"/>
              <a:gd name="connsiteY14" fmla="*/ 53202 h 4586634"/>
              <a:gd name="connsiteX15" fmla="*/ 8949553 w 9715354"/>
              <a:gd name="connsiteY15" fmla="*/ 13360 h 4586634"/>
              <a:gd name="connsiteX16" fmla="*/ 9452358 w 9715354"/>
              <a:gd name="connsiteY16" fmla="*/ 3457 h 4586634"/>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530791 w 9793787"/>
              <a:gd name="connsiteY0" fmla="*/ 166219 h 4749355"/>
              <a:gd name="connsiteX1" fmla="*/ 9759202 w 9793787"/>
              <a:gd name="connsiteY1" fmla="*/ 262594 h 4749355"/>
              <a:gd name="connsiteX2" fmla="*/ 9767046 w 9793787"/>
              <a:gd name="connsiteY2" fmla="*/ 2020496 h 4749355"/>
              <a:gd name="connsiteX3" fmla="*/ 9759572 w 9793787"/>
              <a:gd name="connsiteY3" fmla="*/ 4324120 h 4749355"/>
              <a:gd name="connsiteX4" fmla="*/ 9248194 w 9793787"/>
              <a:gd name="connsiteY4" fmla="*/ 4345269 h 4749355"/>
              <a:gd name="connsiteX5" fmla="*/ 8466056 w 9793787"/>
              <a:gd name="connsiteY5" fmla="*/ 4366890 h 4749355"/>
              <a:gd name="connsiteX6" fmla="*/ 8081427 w 9793787"/>
              <a:gd name="connsiteY6" fmla="*/ 4372122 h 4749355"/>
              <a:gd name="connsiteX7" fmla="*/ 7281383 w 9793787"/>
              <a:gd name="connsiteY7" fmla="*/ 4748773 h 4749355"/>
              <a:gd name="connsiteX8" fmla="*/ 7451928 w 9793787"/>
              <a:gd name="connsiteY8" fmla="*/ 4368428 h 4749355"/>
              <a:gd name="connsiteX9" fmla="*/ 7261370 w 9793787"/>
              <a:gd name="connsiteY9" fmla="*/ 4376501 h 4749355"/>
              <a:gd name="connsiteX10" fmla="*/ 6033373 w 9793787"/>
              <a:gd name="connsiteY10" fmla="*/ 4409192 h 4749355"/>
              <a:gd name="connsiteX11" fmla="*/ 282951 w 9793787"/>
              <a:gd name="connsiteY11" fmla="*/ 4461214 h 4749355"/>
              <a:gd name="connsiteX12" fmla="*/ 137394 w 9793787"/>
              <a:gd name="connsiteY12" fmla="*/ 2685906 h 4749355"/>
              <a:gd name="connsiteX13" fmla="*/ 78433 w 9793787"/>
              <a:gd name="connsiteY13" fmla="*/ 192474 h 4749355"/>
              <a:gd name="connsiteX14" fmla="*/ 650812 w 9793787"/>
              <a:gd name="connsiteY14" fmla="*/ 172339 h 4749355"/>
              <a:gd name="connsiteX15" fmla="*/ 6425816 w 9793787"/>
              <a:gd name="connsiteY15" fmla="*/ 215964 h 4749355"/>
              <a:gd name="connsiteX16" fmla="*/ 9027986 w 9793787"/>
              <a:gd name="connsiteY16" fmla="*/ 176122 h 4749355"/>
              <a:gd name="connsiteX17" fmla="*/ 9530791 w 9793787"/>
              <a:gd name="connsiteY17" fmla="*/ 166219 h 4749355"/>
              <a:gd name="connsiteX0" fmla="*/ 9543478 w 9806474"/>
              <a:gd name="connsiteY0" fmla="*/ 3458 h 4586594"/>
              <a:gd name="connsiteX1" fmla="*/ 9771889 w 9806474"/>
              <a:gd name="connsiteY1" fmla="*/ 99833 h 4586594"/>
              <a:gd name="connsiteX2" fmla="*/ 9779733 w 9806474"/>
              <a:gd name="connsiteY2" fmla="*/ 1857735 h 4586594"/>
              <a:gd name="connsiteX3" fmla="*/ 9772259 w 9806474"/>
              <a:gd name="connsiteY3" fmla="*/ 4161359 h 4586594"/>
              <a:gd name="connsiteX4" fmla="*/ 9260881 w 9806474"/>
              <a:gd name="connsiteY4" fmla="*/ 4182508 h 4586594"/>
              <a:gd name="connsiteX5" fmla="*/ 8478743 w 9806474"/>
              <a:gd name="connsiteY5" fmla="*/ 4204129 h 4586594"/>
              <a:gd name="connsiteX6" fmla="*/ 8094114 w 9806474"/>
              <a:gd name="connsiteY6" fmla="*/ 4209361 h 4586594"/>
              <a:gd name="connsiteX7" fmla="*/ 7294070 w 9806474"/>
              <a:gd name="connsiteY7" fmla="*/ 4586012 h 4586594"/>
              <a:gd name="connsiteX8" fmla="*/ 7464615 w 9806474"/>
              <a:gd name="connsiteY8" fmla="*/ 4205667 h 4586594"/>
              <a:gd name="connsiteX9" fmla="*/ 7274057 w 9806474"/>
              <a:gd name="connsiteY9" fmla="*/ 4213740 h 4586594"/>
              <a:gd name="connsiteX10" fmla="*/ 6046060 w 9806474"/>
              <a:gd name="connsiteY10" fmla="*/ 4246431 h 4586594"/>
              <a:gd name="connsiteX11" fmla="*/ 295638 w 9806474"/>
              <a:gd name="connsiteY11" fmla="*/ 4298453 h 4586594"/>
              <a:gd name="connsiteX12" fmla="*/ 150081 w 9806474"/>
              <a:gd name="connsiteY12" fmla="*/ 2523145 h 4586594"/>
              <a:gd name="connsiteX13" fmla="*/ 66257 w 9806474"/>
              <a:gd name="connsiteY13" fmla="*/ 476529 h 4586594"/>
              <a:gd name="connsiteX14" fmla="*/ 663499 w 9806474"/>
              <a:gd name="connsiteY14" fmla="*/ 9578 h 4586594"/>
              <a:gd name="connsiteX15" fmla="*/ 6438503 w 9806474"/>
              <a:gd name="connsiteY15" fmla="*/ 53203 h 4586594"/>
              <a:gd name="connsiteX16" fmla="*/ 9040673 w 9806474"/>
              <a:gd name="connsiteY16" fmla="*/ 13361 h 4586594"/>
              <a:gd name="connsiteX17" fmla="*/ 9543478 w 9806474"/>
              <a:gd name="connsiteY17" fmla="*/ 3458 h 4586594"/>
              <a:gd name="connsiteX0" fmla="*/ 9502853 w 9765849"/>
              <a:gd name="connsiteY0" fmla="*/ 3458 h 4586594"/>
              <a:gd name="connsiteX1" fmla="*/ 9731264 w 9765849"/>
              <a:gd name="connsiteY1" fmla="*/ 99833 h 4586594"/>
              <a:gd name="connsiteX2" fmla="*/ 9739108 w 9765849"/>
              <a:gd name="connsiteY2" fmla="*/ 1857735 h 4586594"/>
              <a:gd name="connsiteX3" fmla="*/ 9731634 w 9765849"/>
              <a:gd name="connsiteY3" fmla="*/ 4161359 h 4586594"/>
              <a:gd name="connsiteX4" fmla="*/ 9220256 w 9765849"/>
              <a:gd name="connsiteY4" fmla="*/ 4182508 h 4586594"/>
              <a:gd name="connsiteX5" fmla="*/ 8438118 w 9765849"/>
              <a:gd name="connsiteY5" fmla="*/ 4204129 h 4586594"/>
              <a:gd name="connsiteX6" fmla="*/ 8053489 w 9765849"/>
              <a:gd name="connsiteY6" fmla="*/ 4209361 h 4586594"/>
              <a:gd name="connsiteX7" fmla="*/ 7253445 w 9765849"/>
              <a:gd name="connsiteY7" fmla="*/ 4586012 h 4586594"/>
              <a:gd name="connsiteX8" fmla="*/ 7423990 w 9765849"/>
              <a:gd name="connsiteY8" fmla="*/ 4205667 h 4586594"/>
              <a:gd name="connsiteX9" fmla="*/ 7233432 w 9765849"/>
              <a:gd name="connsiteY9" fmla="*/ 4213740 h 4586594"/>
              <a:gd name="connsiteX10" fmla="*/ 6005435 w 9765849"/>
              <a:gd name="connsiteY10" fmla="*/ 4246431 h 4586594"/>
              <a:gd name="connsiteX11" fmla="*/ 255013 w 9765849"/>
              <a:gd name="connsiteY11" fmla="*/ 4298453 h 4586594"/>
              <a:gd name="connsiteX12" fmla="*/ 109456 w 9765849"/>
              <a:gd name="connsiteY12" fmla="*/ 2523145 h 4586594"/>
              <a:gd name="connsiteX13" fmla="*/ 25632 w 9765849"/>
              <a:gd name="connsiteY13" fmla="*/ 476529 h 4586594"/>
              <a:gd name="connsiteX14" fmla="*/ 622874 w 9765849"/>
              <a:gd name="connsiteY14" fmla="*/ 9578 h 4586594"/>
              <a:gd name="connsiteX15" fmla="*/ 6397878 w 9765849"/>
              <a:gd name="connsiteY15" fmla="*/ 53203 h 4586594"/>
              <a:gd name="connsiteX16" fmla="*/ 9000048 w 9765849"/>
              <a:gd name="connsiteY16" fmla="*/ 13361 h 4586594"/>
              <a:gd name="connsiteX17" fmla="*/ 9502853 w 9765849"/>
              <a:gd name="connsiteY17" fmla="*/ 3458 h 4586594"/>
              <a:gd name="connsiteX0" fmla="*/ 9693055 w 9956051"/>
              <a:gd name="connsiteY0" fmla="*/ 3458 h 4586594"/>
              <a:gd name="connsiteX1" fmla="*/ 9921466 w 9956051"/>
              <a:gd name="connsiteY1" fmla="*/ 99833 h 4586594"/>
              <a:gd name="connsiteX2" fmla="*/ 9929310 w 9956051"/>
              <a:gd name="connsiteY2" fmla="*/ 1857735 h 4586594"/>
              <a:gd name="connsiteX3" fmla="*/ 9921836 w 9956051"/>
              <a:gd name="connsiteY3" fmla="*/ 4161359 h 4586594"/>
              <a:gd name="connsiteX4" fmla="*/ 9410458 w 9956051"/>
              <a:gd name="connsiteY4" fmla="*/ 4182508 h 4586594"/>
              <a:gd name="connsiteX5" fmla="*/ 8628320 w 9956051"/>
              <a:gd name="connsiteY5" fmla="*/ 4204129 h 4586594"/>
              <a:gd name="connsiteX6" fmla="*/ 8243691 w 9956051"/>
              <a:gd name="connsiteY6" fmla="*/ 4209361 h 4586594"/>
              <a:gd name="connsiteX7" fmla="*/ 7443647 w 9956051"/>
              <a:gd name="connsiteY7" fmla="*/ 4586012 h 4586594"/>
              <a:gd name="connsiteX8" fmla="*/ 7614192 w 9956051"/>
              <a:gd name="connsiteY8" fmla="*/ 4205667 h 4586594"/>
              <a:gd name="connsiteX9" fmla="*/ 7423634 w 9956051"/>
              <a:gd name="connsiteY9" fmla="*/ 4213740 h 4586594"/>
              <a:gd name="connsiteX10" fmla="*/ 6195637 w 9956051"/>
              <a:gd name="connsiteY10" fmla="*/ 4246431 h 4586594"/>
              <a:gd name="connsiteX11" fmla="*/ 445215 w 9956051"/>
              <a:gd name="connsiteY11" fmla="*/ 4298453 h 4586594"/>
              <a:gd name="connsiteX12" fmla="*/ 299658 w 9956051"/>
              <a:gd name="connsiteY12" fmla="*/ 2523145 h 4586594"/>
              <a:gd name="connsiteX13" fmla="*/ 215834 w 9956051"/>
              <a:gd name="connsiteY13" fmla="*/ 476529 h 4586594"/>
              <a:gd name="connsiteX14" fmla="*/ 399481 w 9956051"/>
              <a:gd name="connsiteY14" fmla="*/ 16797 h 4586594"/>
              <a:gd name="connsiteX15" fmla="*/ 6588080 w 9956051"/>
              <a:gd name="connsiteY15" fmla="*/ 53203 h 4586594"/>
              <a:gd name="connsiteX16" fmla="*/ 9190250 w 9956051"/>
              <a:gd name="connsiteY16" fmla="*/ 13361 h 4586594"/>
              <a:gd name="connsiteX17" fmla="*/ 9693055 w 9956051"/>
              <a:gd name="connsiteY17" fmla="*/ 3458 h 4586594"/>
              <a:gd name="connsiteX0" fmla="*/ 9494966 w 9757962"/>
              <a:gd name="connsiteY0" fmla="*/ 3458 h 4586594"/>
              <a:gd name="connsiteX1" fmla="*/ 9723377 w 9757962"/>
              <a:gd name="connsiteY1" fmla="*/ 99833 h 4586594"/>
              <a:gd name="connsiteX2" fmla="*/ 9731221 w 9757962"/>
              <a:gd name="connsiteY2" fmla="*/ 1857735 h 4586594"/>
              <a:gd name="connsiteX3" fmla="*/ 9723747 w 9757962"/>
              <a:gd name="connsiteY3" fmla="*/ 4161359 h 4586594"/>
              <a:gd name="connsiteX4" fmla="*/ 9212369 w 9757962"/>
              <a:gd name="connsiteY4" fmla="*/ 4182508 h 4586594"/>
              <a:gd name="connsiteX5" fmla="*/ 8430231 w 9757962"/>
              <a:gd name="connsiteY5" fmla="*/ 4204129 h 4586594"/>
              <a:gd name="connsiteX6" fmla="*/ 8045602 w 9757962"/>
              <a:gd name="connsiteY6" fmla="*/ 4209361 h 4586594"/>
              <a:gd name="connsiteX7" fmla="*/ 7245558 w 9757962"/>
              <a:gd name="connsiteY7" fmla="*/ 4586012 h 4586594"/>
              <a:gd name="connsiteX8" fmla="*/ 7416103 w 9757962"/>
              <a:gd name="connsiteY8" fmla="*/ 4205667 h 4586594"/>
              <a:gd name="connsiteX9" fmla="*/ 7225545 w 9757962"/>
              <a:gd name="connsiteY9" fmla="*/ 4213740 h 4586594"/>
              <a:gd name="connsiteX10" fmla="*/ 5997548 w 9757962"/>
              <a:gd name="connsiteY10" fmla="*/ 4246431 h 4586594"/>
              <a:gd name="connsiteX11" fmla="*/ 247126 w 9757962"/>
              <a:gd name="connsiteY11" fmla="*/ 4298453 h 4586594"/>
              <a:gd name="connsiteX12" fmla="*/ 101569 w 9757962"/>
              <a:gd name="connsiteY12" fmla="*/ 2523145 h 4586594"/>
              <a:gd name="connsiteX13" fmla="*/ 17745 w 9757962"/>
              <a:gd name="connsiteY13" fmla="*/ 476529 h 4586594"/>
              <a:gd name="connsiteX14" fmla="*/ 201392 w 9757962"/>
              <a:gd name="connsiteY14" fmla="*/ 16797 h 4586594"/>
              <a:gd name="connsiteX15" fmla="*/ 6389991 w 9757962"/>
              <a:gd name="connsiteY15" fmla="*/ 53203 h 4586594"/>
              <a:gd name="connsiteX16" fmla="*/ 8992161 w 9757962"/>
              <a:gd name="connsiteY16" fmla="*/ 13361 h 4586594"/>
              <a:gd name="connsiteX17" fmla="*/ 9494966 w 9757962"/>
              <a:gd name="connsiteY17" fmla="*/ 3458 h 4586594"/>
              <a:gd name="connsiteX0" fmla="*/ 9494966 w 9757962"/>
              <a:gd name="connsiteY0" fmla="*/ 3458 h 4586594"/>
              <a:gd name="connsiteX1" fmla="*/ 9723377 w 9757962"/>
              <a:gd name="connsiteY1" fmla="*/ 99833 h 4586594"/>
              <a:gd name="connsiteX2" fmla="*/ 9731221 w 9757962"/>
              <a:gd name="connsiteY2" fmla="*/ 1857735 h 4586594"/>
              <a:gd name="connsiteX3" fmla="*/ 9723747 w 9757962"/>
              <a:gd name="connsiteY3" fmla="*/ 4161359 h 4586594"/>
              <a:gd name="connsiteX4" fmla="*/ 9212369 w 9757962"/>
              <a:gd name="connsiteY4" fmla="*/ 4182508 h 4586594"/>
              <a:gd name="connsiteX5" fmla="*/ 8430231 w 9757962"/>
              <a:gd name="connsiteY5" fmla="*/ 4204129 h 4586594"/>
              <a:gd name="connsiteX6" fmla="*/ 8045602 w 9757962"/>
              <a:gd name="connsiteY6" fmla="*/ 4209361 h 4586594"/>
              <a:gd name="connsiteX7" fmla="*/ 7245558 w 9757962"/>
              <a:gd name="connsiteY7" fmla="*/ 4586012 h 4586594"/>
              <a:gd name="connsiteX8" fmla="*/ 7416103 w 9757962"/>
              <a:gd name="connsiteY8" fmla="*/ 4205667 h 4586594"/>
              <a:gd name="connsiteX9" fmla="*/ 7225545 w 9757962"/>
              <a:gd name="connsiteY9" fmla="*/ 4213740 h 4586594"/>
              <a:gd name="connsiteX10" fmla="*/ 5997548 w 9757962"/>
              <a:gd name="connsiteY10" fmla="*/ 4246431 h 4586594"/>
              <a:gd name="connsiteX11" fmla="*/ 247126 w 9757962"/>
              <a:gd name="connsiteY11" fmla="*/ 4298453 h 4586594"/>
              <a:gd name="connsiteX12" fmla="*/ 101569 w 9757962"/>
              <a:gd name="connsiteY12" fmla="*/ 2523145 h 4586594"/>
              <a:gd name="connsiteX13" fmla="*/ 17745 w 9757962"/>
              <a:gd name="connsiteY13" fmla="*/ 476529 h 4586594"/>
              <a:gd name="connsiteX14" fmla="*/ 201392 w 9757962"/>
              <a:gd name="connsiteY14" fmla="*/ 16797 h 4586594"/>
              <a:gd name="connsiteX15" fmla="*/ 6389991 w 9757962"/>
              <a:gd name="connsiteY15" fmla="*/ 53203 h 4586594"/>
              <a:gd name="connsiteX16" fmla="*/ 8992161 w 9757962"/>
              <a:gd name="connsiteY16" fmla="*/ 13361 h 4586594"/>
              <a:gd name="connsiteX17" fmla="*/ 9494966 w 9757962"/>
              <a:gd name="connsiteY17" fmla="*/ 3458 h 4586594"/>
              <a:gd name="connsiteX0" fmla="*/ 9511995 w 9774991"/>
              <a:gd name="connsiteY0" fmla="*/ 3458 h 4586594"/>
              <a:gd name="connsiteX1" fmla="*/ 9740406 w 9774991"/>
              <a:gd name="connsiteY1" fmla="*/ 99833 h 4586594"/>
              <a:gd name="connsiteX2" fmla="*/ 9748250 w 9774991"/>
              <a:gd name="connsiteY2" fmla="*/ 1857735 h 4586594"/>
              <a:gd name="connsiteX3" fmla="*/ 9740776 w 9774991"/>
              <a:gd name="connsiteY3" fmla="*/ 4161359 h 4586594"/>
              <a:gd name="connsiteX4" fmla="*/ 9229398 w 9774991"/>
              <a:gd name="connsiteY4" fmla="*/ 4182508 h 4586594"/>
              <a:gd name="connsiteX5" fmla="*/ 8447260 w 9774991"/>
              <a:gd name="connsiteY5" fmla="*/ 4204129 h 4586594"/>
              <a:gd name="connsiteX6" fmla="*/ 8062631 w 9774991"/>
              <a:gd name="connsiteY6" fmla="*/ 4209361 h 4586594"/>
              <a:gd name="connsiteX7" fmla="*/ 7262587 w 9774991"/>
              <a:gd name="connsiteY7" fmla="*/ 4586012 h 4586594"/>
              <a:gd name="connsiteX8" fmla="*/ 7433132 w 9774991"/>
              <a:gd name="connsiteY8" fmla="*/ 4205667 h 4586594"/>
              <a:gd name="connsiteX9" fmla="*/ 7242574 w 9774991"/>
              <a:gd name="connsiteY9" fmla="*/ 4213740 h 4586594"/>
              <a:gd name="connsiteX10" fmla="*/ 6014577 w 9774991"/>
              <a:gd name="connsiteY10" fmla="*/ 4246431 h 4586594"/>
              <a:gd name="connsiteX11" fmla="*/ 264155 w 9774991"/>
              <a:gd name="connsiteY11" fmla="*/ 4298453 h 4586594"/>
              <a:gd name="connsiteX12" fmla="*/ 118598 w 9774991"/>
              <a:gd name="connsiteY12" fmla="*/ 2523145 h 4586594"/>
              <a:gd name="connsiteX13" fmla="*/ 34774 w 9774991"/>
              <a:gd name="connsiteY13" fmla="*/ 476529 h 4586594"/>
              <a:gd name="connsiteX14" fmla="*/ 187098 w 9774991"/>
              <a:gd name="connsiteY14" fmla="*/ 93555 h 4586594"/>
              <a:gd name="connsiteX15" fmla="*/ 6407020 w 9774991"/>
              <a:gd name="connsiteY15" fmla="*/ 53203 h 4586594"/>
              <a:gd name="connsiteX16" fmla="*/ 9009190 w 9774991"/>
              <a:gd name="connsiteY16" fmla="*/ 13361 h 4586594"/>
              <a:gd name="connsiteX17" fmla="*/ 9511995 w 9774991"/>
              <a:gd name="connsiteY17" fmla="*/ 3458 h 4586594"/>
              <a:gd name="connsiteX0" fmla="*/ 9482057 w 9745053"/>
              <a:gd name="connsiteY0" fmla="*/ 3458 h 4586594"/>
              <a:gd name="connsiteX1" fmla="*/ 9710468 w 9745053"/>
              <a:gd name="connsiteY1" fmla="*/ 99833 h 4586594"/>
              <a:gd name="connsiteX2" fmla="*/ 9718312 w 9745053"/>
              <a:gd name="connsiteY2" fmla="*/ 1857735 h 4586594"/>
              <a:gd name="connsiteX3" fmla="*/ 9710838 w 9745053"/>
              <a:gd name="connsiteY3" fmla="*/ 4161359 h 4586594"/>
              <a:gd name="connsiteX4" fmla="*/ 9199460 w 9745053"/>
              <a:gd name="connsiteY4" fmla="*/ 4182508 h 4586594"/>
              <a:gd name="connsiteX5" fmla="*/ 8417322 w 9745053"/>
              <a:gd name="connsiteY5" fmla="*/ 4204129 h 4586594"/>
              <a:gd name="connsiteX6" fmla="*/ 8032693 w 9745053"/>
              <a:gd name="connsiteY6" fmla="*/ 4209361 h 4586594"/>
              <a:gd name="connsiteX7" fmla="*/ 7232649 w 9745053"/>
              <a:gd name="connsiteY7" fmla="*/ 4586012 h 4586594"/>
              <a:gd name="connsiteX8" fmla="*/ 7403194 w 9745053"/>
              <a:gd name="connsiteY8" fmla="*/ 4205667 h 4586594"/>
              <a:gd name="connsiteX9" fmla="*/ 7212636 w 9745053"/>
              <a:gd name="connsiteY9" fmla="*/ 4213740 h 4586594"/>
              <a:gd name="connsiteX10" fmla="*/ 5984639 w 9745053"/>
              <a:gd name="connsiteY10" fmla="*/ 4246431 h 4586594"/>
              <a:gd name="connsiteX11" fmla="*/ 234217 w 9745053"/>
              <a:gd name="connsiteY11" fmla="*/ 4298453 h 4586594"/>
              <a:gd name="connsiteX12" fmla="*/ 88660 w 9745053"/>
              <a:gd name="connsiteY12" fmla="*/ 2523145 h 4586594"/>
              <a:gd name="connsiteX13" fmla="*/ 4836 w 9745053"/>
              <a:gd name="connsiteY13" fmla="*/ 476529 h 4586594"/>
              <a:gd name="connsiteX14" fmla="*/ 157160 w 9745053"/>
              <a:gd name="connsiteY14" fmla="*/ 93555 h 4586594"/>
              <a:gd name="connsiteX15" fmla="*/ 6377082 w 9745053"/>
              <a:gd name="connsiteY15" fmla="*/ 53203 h 4586594"/>
              <a:gd name="connsiteX16" fmla="*/ 8979252 w 9745053"/>
              <a:gd name="connsiteY16" fmla="*/ 13361 h 4586594"/>
              <a:gd name="connsiteX17" fmla="*/ 9482057 w 9745053"/>
              <a:gd name="connsiteY17" fmla="*/ 3458 h 4586594"/>
              <a:gd name="connsiteX0" fmla="*/ 9482057 w 9745053"/>
              <a:gd name="connsiteY0" fmla="*/ 3458 h 4586594"/>
              <a:gd name="connsiteX1" fmla="*/ 9710468 w 9745053"/>
              <a:gd name="connsiteY1" fmla="*/ 99833 h 4586594"/>
              <a:gd name="connsiteX2" fmla="*/ 9718312 w 9745053"/>
              <a:gd name="connsiteY2" fmla="*/ 1857735 h 4586594"/>
              <a:gd name="connsiteX3" fmla="*/ 9710838 w 9745053"/>
              <a:gd name="connsiteY3" fmla="*/ 4161359 h 4586594"/>
              <a:gd name="connsiteX4" fmla="*/ 9199460 w 9745053"/>
              <a:gd name="connsiteY4" fmla="*/ 4182508 h 4586594"/>
              <a:gd name="connsiteX5" fmla="*/ 8417322 w 9745053"/>
              <a:gd name="connsiteY5" fmla="*/ 4204129 h 4586594"/>
              <a:gd name="connsiteX6" fmla="*/ 8032693 w 9745053"/>
              <a:gd name="connsiteY6" fmla="*/ 4209361 h 4586594"/>
              <a:gd name="connsiteX7" fmla="*/ 7232649 w 9745053"/>
              <a:gd name="connsiteY7" fmla="*/ 4586012 h 4586594"/>
              <a:gd name="connsiteX8" fmla="*/ 7403194 w 9745053"/>
              <a:gd name="connsiteY8" fmla="*/ 4205667 h 4586594"/>
              <a:gd name="connsiteX9" fmla="*/ 7212636 w 9745053"/>
              <a:gd name="connsiteY9" fmla="*/ 4213740 h 4586594"/>
              <a:gd name="connsiteX10" fmla="*/ 5984639 w 9745053"/>
              <a:gd name="connsiteY10" fmla="*/ 4246431 h 4586594"/>
              <a:gd name="connsiteX11" fmla="*/ 234217 w 9745053"/>
              <a:gd name="connsiteY11" fmla="*/ 4298453 h 4586594"/>
              <a:gd name="connsiteX12" fmla="*/ 88660 w 9745053"/>
              <a:gd name="connsiteY12" fmla="*/ 2523145 h 4586594"/>
              <a:gd name="connsiteX13" fmla="*/ 4836 w 9745053"/>
              <a:gd name="connsiteY13" fmla="*/ 476529 h 4586594"/>
              <a:gd name="connsiteX14" fmla="*/ 157160 w 9745053"/>
              <a:gd name="connsiteY14" fmla="*/ 93555 h 4586594"/>
              <a:gd name="connsiteX15" fmla="*/ 6387207 w 9745053"/>
              <a:gd name="connsiteY15" fmla="*/ 9477 h 4586594"/>
              <a:gd name="connsiteX16" fmla="*/ 8979252 w 9745053"/>
              <a:gd name="connsiteY16" fmla="*/ 13361 h 4586594"/>
              <a:gd name="connsiteX17" fmla="*/ 9482057 w 9745053"/>
              <a:gd name="connsiteY17" fmla="*/ 3458 h 4586594"/>
              <a:gd name="connsiteX0" fmla="*/ 9481430 w 9744426"/>
              <a:gd name="connsiteY0" fmla="*/ 3458 h 4586594"/>
              <a:gd name="connsiteX1" fmla="*/ 9709841 w 9744426"/>
              <a:gd name="connsiteY1" fmla="*/ 99833 h 4586594"/>
              <a:gd name="connsiteX2" fmla="*/ 9717685 w 9744426"/>
              <a:gd name="connsiteY2" fmla="*/ 1857735 h 4586594"/>
              <a:gd name="connsiteX3" fmla="*/ 9710211 w 9744426"/>
              <a:gd name="connsiteY3" fmla="*/ 4161359 h 4586594"/>
              <a:gd name="connsiteX4" fmla="*/ 9198833 w 9744426"/>
              <a:gd name="connsiteY4" fmla="*/ 4182508 h 4586594"/>
              <a:gd name="connsiteX5" fmla="*/ 8416695 w 9744426"/>
              <a:gd name="connsiteY5" fmla="*/ 4204129 h 4586594"/>
              <a:gd name="connsiteX6" fmla="*/ 8032066 w 9744426"/>
              <a:gd name="connsiteY6" fmla="*/ 4209361 h 4586594"/>
              <a:gd name="connsiteX7" fmla="*/ 7232022 w 9744426"/>
              <a:gd name="connsiteY7" fmla="*/ 4586012 h 4586594"/>
              <a:gd name="connsiteX8" fmla="*/ 7402567 w 9744426"/>
              <a:gd name="connsiteY8" fmla="*/ 4205667 h 4586594"/>
              <a:gd name="connsiteX9" fmla="*/ 7212009 w 9744426"/>
              <a:gd name="connsiteY9" fmla="*/ 4213740 h 4586594"/>
              <a:gd name="connsiteX10" fmla="*/ 5984012 w 9744426"/>
              <a:gd name="connsiteY10" fmla="*/ 4246431 h 4586594"/>
              <a:gd name="connsiteX11" fmla="*/ 233590 w 9744426"/>
              <a:gd name="connsiteY11" fmla="*/ 4298453 h 4586594"/>
              <a:gd name="connsiteX12" fmla="*/ 88033 w 9744426"/>
              <a:gd name="connsiteY12" fmla="*/ 2523145 h 4586594"/>
              <a:gd name="connsiteX13" fmla="*/ 5158 w 9744426"/>
              <a:gd name="connsiteY13" fmla="*/ 530948 h 4586594"/>
              <a:gd name="connsiteX14" fmla="*/ 156533 w 9744426"/>
              <a:gd name="connsiteY14" fmla="*/ 93555 h 4586594"/>
              <a:gd name="connsiteX15" fmla="*/ 6386580 w 9744426"/>
              <a:gd name="connsiteY15" fmla="*/ 9477 h 4586594"/>
              <a:gd name="connsiteX16" fmla="*/ 8978625 w 9744426"/>
              <a:gd name="connsiteY16" fmla="*/ 13361 h 4586594"/>
              <a:gd name="connsiteX17" fmla="*/ 9481430 w 9744426"/>
              <a:gd name="connsiteY17" fmla="*/ 3458 h 4586594"/>
              <a:gd name="connsiteX0" fmla="*/ 9481117 w 9744113"/>
              <a:gd name="connsiteY0" fmla="*/ 3458 h 4586594"/>
              <a:gd name="connsiteX1" fmla="*/ 9709528 w 9744113"/>
              <a:gd name="connsiteY1" fmla="*/ 99833 h 4586594"/>
              <a:gd name="connsiteX2" fmla="*/ 9717372 w 9744113"/>
              <a:gd name="connsiteY2" fmla="*/ 1857735 h 4586594"/>
              <a:gd name="connsiteX3" fmla="*/ 9709898 w 9744113"/>
              <a:gd name="connsiteY3" fmla="*/ 4161359 h 4586594"/>
              <a:gd name="connsiteX4" fmla="*/ 9198520 w 9744113"/>
              <a:gd name="connsiteY4" fmla="*/ 4182508 h 4586594"/>
              <a:gd name="connsiteX5" fmla="*/ 8416382 w 9744113"/>
              <a:gd name="connsiteY5" fmla="*/ 4204129 h 4586594"/>
              <a:gd name="connsiteX6" fmla="*/ 8031753 w 9744113"/>
              <a:gd name="connsiteY6" fmla="*/ 4209361 h 4586594"/>
              <a:gd name="connsiteX7" fmla="*/ 7231709 w 9744113"/>
              <a:gd name="connsiteY7" fmla="*/ 4586012 h 4586594"/>
              <a:gd name="connsiteX8" fmla="*/ 7402254 w 9744113"/>
              <a:gd name="connsiteY8" fmla="*/ 4205667 h 4586594"/>
              <a:gd name="connsiteX9" fmla="*/ 7211696 w 9744113"/>
              <a:gd name="connsiteY9" fmla="*/ 4213740 h 4586594"/>
              <a:gd name="connsiteX10" fmla="*/ 5983699 w 9744113"/>
              <a:gd name="connsiteY10" fmla="*/ 4246431 h 4586594"/>
              <a:gd name="connsiteX11" fmla="*/ 233277 w 9744113"/>
              <a:gd name="connsiteY11" fmla="*/ 4298453 h 4586594"/>
              <a:gd name="connsiteX12" fmla="*/ 87720 w 9744113"/>
              <a:gd name="connsiteY12" fmla="*/ 2523145 h 4586594"/>
              <a:gd name="connsiteX13" fmla="*/ 4845 w 9744113"/>
              <a:gd name="connsiteY13" fmla="*/ 530948 h 4586594"/>
              <a:gd name="connsiteX14" fmla="*/ 156980 w 9744113"/>
              <a:gd name="connsiteY14" fmla="*/ 137092 h 4586594"/>
              <a:gd name="connsiteX15" fmla="*/ 6386267 w 9744113"/>
              <a:gd name="connsiteY15" fmla="*/ 9477 h 4586594"/>
              <a:gd name="connsiteX16" fmla="*/ 8978312 w 9744113"/>
              <a:gd name="connsiteY16" fmla="*/ 13361 h 4586594"/>
              <a:gd name="connsiteX17" fmla="*/ 9481117 w 9744113"/>
              <a:gd name="connsiteY17" fmla="*/ 3458 h 4586594"/>
              <a:gd name="connsiteX0" fmla="*/ 9477408 w 9740404"/>
              <a:gd name="connsiteY0" fmla="*/ 3458 h 4586594"/>
              <a:gd name="connsiteX1" fmla="*/ 9705819 w 9740404"/>
              <a:gd name="connsiteY1" fmla="*/ 99833 h 4586594"/>
              <a:gd name="connsiteX2" fmla="*/ 9713663 w 9740404"/>
              <a:gd name="connsiteY2" fmla="*/ 1857735 h 4586594"/>
              <a:gd name="connsiteX3" fmla="*/ 9706189 w 9740404"/>
              <a:gd name="connsiteY3" fmla="*/ 4161359 h 4586594"/>
              <a:gd name="connsiteX4" fmla="*/ 9194811 w 9740404"/>
              <a:gd name="connsiteY4" fmla="*/ 4182508 h 4586594"/>
              <a:gd name="connsiteX5" fmla="*/ 8412673 w 9740404"/>
              <a:gd name="connsiteY5" fmla="*/ 4204129 h 4586594"/>
              <a:gd name="connsiteX6" fmla="*/ 8028044 w 9740404"/>
              <a:gd name="connsiteY6" fmla="*/ 4209361 h 4586594"/>
              <a:gd name="connsiteX7" fmla="*/ 7228000 w 9740404"/>
              <a:gd name="connsiteY7" fmla="*/ 4586012 h 4586594"/>
              <a:gd name="connsiteX8" fmla="*/ 7398545 w 9740404"/>
              <a:gd name="connsiteY8" fmla="*/ 4205667 h 4586594"/>
              <a:gd name="connsiteX9" fmla="*/ 7207987 w 9740404"/>
              <a:gd name="connsiteY9" fmla="*/ 4213740 h 4586594"/>
              <a:gd name="connsiteX10" fmla="*/ 5979990 w 9740404"/>
              <a:gd name="connsiteY10" fmla="*/ 4246431 h 4586594"/>
              <a:gd name="connsiteX11" fmla="*/ 229568 w 9740404"/>
              <a:gd name="connsiteY11" fmla="*/ 4298453 h 4586594"/>
              <a:gd name="connsiteX12" fmla="*/ 84011 w 9740404"/>
              <a:gd name="connsiteY12" fmla="*/ 2523145 h 4586594"/>
              <a:gd name="connsiteX13" fmla="*/ 1136 w 9740404"/>
              <a:gd name="connsiteY13" fmla="*/ 530948 h 4586594"/>
              <a:gd name="connsiteX14" fmla="*/ 153271 w 9740404"/>
              <a:gd name="connsiteY14" fmla="*/ 137092 h 4586594"/>
              <a:gd name="connsiteX15" fmla="*/ 6382558 w 9740404"/>
              <a:gd name="connsiteY15" fmla="*/ 9477 h 4586594"/>
              <a:gd name="connsiteX16" fmla="*/ 8974603 w 9740404"/>
              <a:gd name="connsiteY16" fmla="*/ 13361 h 4586594"/>
              <a:gd name="connsiteX17" fmla="*/ 9477408 w 9740404"/>
              <a:gd name="connsiteY17" fmla="*/ 3458 h 4586594"/>
              <a:gd name="connsiteX0" fmla="*/ 9486740 w 9749736"/>
              <a:gd name="connsiteY0" fmla="*/ 3458 h 4586594"/>
              <a:gd name="connsiteX1" fmla="*/ 9715151 w 9749736"/>
              <a:gd name="connsiteY1" fmla="*/ 99833 h 4586594"/>
              <a:gd name="connsiteX2" fmla="*/ 9722995 w 9749736"/>
              <a:gd name="connsiteY2" fmla="*/ 1857735 h 4586594"/>
              <a:gd name="connsiteX3" fmla="*/ 9715521 w 9749736"/>
              <a:gd name="connsiteY3" fmla="*/ 4161359 h 4586594"/>
              <a:gd name="connsiteX4" fmla="*/ 9204143 w 9749736"/>
              <a:gd name="connsiteY4" fmla="*/ 4182508 h 4586594"/>
              <a:gd name="connsiteX5" fmla="*/ 8422005 w 9749736"/>
              <a:gd name="connsiteY5" fmla="*/ 4204129 h 4586594"/>
              <a:gd name="connsiteX6" fmla="*/ 8037376 w 9749736"/>
              <a:gd name="connsiteY6" fmla="*/ 4209361 h 4586594"/>
              <a:gd name="connsiteX7" fmla="*/ 7237332 w 9749736"/>
              <a:gd name="connsiteY7" fmla="*/ 4586012 h 4586594"/>
              <a:gd name="connsiteX8" fmla="*/ 7407877 w 9749736"/>
              <a:gd name="connsiteY8" fmla="*/ 4205667 h 4586594"/>
              <a:gd name="connsiteX9" fmla="*/ 7217319 w 9749736"/>
              <a:gd name="connsiteY9" fmla="*/ 4213740 h 4586594"/>
              <a:gd name="connsiteX10" fmla="*/ 5989322 w 9749736"/>
              <a:gd name="connsiteY10" fmla="*/ 4246431 h 4586594"/>
              <a:gd name="connsiteX11" fmla="*/ 238900 w 9749736"/>
              <a:gd name="connsiteY11" fmla="*/ 4298453 h 4586594"/>
              <a:gd name="connsiteX12" fmla="*/ 93343 w 9749736"/>
              <a:gd name="connsiteY12" fmla="*/ 2523145 h 4586594"/>
              <a:gd name="connsiteX13" fmla="*/ 10468 w 9749736"/>
              <a:gd name="connsiteY13" fmla="*/ 530948 h 4586594"/>
              <a:gd name="connsiteX14" fmla="*/ 97489 w 9749736"/>
              <a:gd name="connsiteY14" fmla="*/ 149115 h 4586594"/>
              <a:gd name="connsiteX15" fmla="*/ 6391890 w 9749736"/>
              <a:gd name="connsiteY15" fmla="*/ 9477 h 4586594"/>
              <a:gd name="connsiteX16" fmla="*/ 8983935 w 9749736"/>
              <a:gd name="connsiteY16" fmla="*/ 13361 h 4586594"/>
              <a:gd name="connsiteX17" fmla="*/ 9486740 w 9749736"/>
              <a:gd name="connsiteY17" fmla="*/ 3458 h 4586594"/>
              <a:gd name="connsiteX0" fmla="*/ 9486740 w 9793439"/>
              <a:gd name="connsiteY0" fmla="*/ 75473 h 4658609"/>
              <a:gd name="connsiteX1" fmla="*/ 9715151 w 9793439"/>
              <a:gd name="connsiteY1" fmla="*/ 171848 h 4658609"/>
              <a:gd name="connsiteX2" fmla="*/ 9779506 w 9793439"/>
              <a:gd name="connsiteY2" fmla="*/ 2048524 h 4658609"/>
              <a:gd name="connsiteX3" fmla="*/ 9715521 w 9793439"/>
              <a:gd name="connsiteY3" fmla="*/ 4233374 h 4658609"/>
              <a:gd name="connsiteX4" fmla="*/ 9204143 w 9793439"/>
              <a:gd name="connsiteY4" fmla="*/ 4254523 h 4658609"/>
              <a:gd name="connsiteX5" fmla="*/ 8422005 w 9793439"/>
              <a:gd name="connsiteY5" fmla="*/ 4276144 h 4658609"/>
              <a:gd name="connsiteX6" fmla="*/ 8037376 w 9793439"/>
              <a:gd name="connsiteY6" fmla="*/ 4281376 h 4658609"/>
              <a:gd name="connsiteX7" fmla="*/ 7237332 w 9793439"/>
              <a:gd name="connsiteY7" fmla="*/ 4658027 h 4658609"/>
              <a:gd name="connsiteX8" fmla="*/ 7407877 w 9793439"/>
              <a:gd name="connsiteY8" fmla="*/ 4277682 h 4658609"/>
              <a:gd name="connsiteX9" fmla="*/ 7217319 w 9793439"/>
              <a:gd name="connsiteY9" fmla="*/ 4285755 h 4658609"/>
              <a:gd name="connsiteX10" fmla="*/ 5989322 w 9793439"/>
              <a:gd name="connsiteY10" fmla="*/ 4318446 h 4658609"/>
              <a:gd name="connsiteX11" fmla="*/ 238900 w 9793439"/>
              <a:gd name="connsiteY11" fmla="*/ 4370468 h 4658609"/>
              <a:gd name="connsiteX12" fmla="*/ 93343 w 9793439"/>
              <a:gd name="connsiteY12" fmla="*/ 2595160 h 4658609"/>
              <a:gd name="connsiteX13" fmla="*/ 10468 w 9793439"/>
              <a:gd name="connsiteY13" fmla="*/ 602963 h 4658609"/>
              <a:gd name="connsiteX14" fmla="*/ 97489 w 9793439"/>
              <a:gd name="connsiteY14" fmla="*/ 221130 h 4658609"/>
              <a:gd name="connsiteX15" fmla="*/ 6391890 w 9793439"/>
              <a:gd name="connsiteY15" fmla="*/ 81492 h 4658609"/>
              <a:gd name="connsiteX16" fmla="*/ 8983935 w 9793439"/>
              <a:gd name="connsiteY16" fmla="*/ 85376 h 4658609"/>
              <a:gd name="connsiteX17" fmla="*/ 9486740 w 9793439"/>
              <a:gd name="connsiteY17" fmla="*/ 75473 h 4658609"/>
              <a:gd name="connsiteX0" fmla="*/ 9486740 w 9792089"/>
              <a:gd name="connsiteY0" fmla="*/ 3458 h 4586594"/>
              <a:gd name="connsiteX1" fmla="*/ 9715151 w 9792089"/>
              <a:gd name="connsiteY1" fmla="*/ 99833 h 4586594"/>
              <a:gd name="connsiteX2" fmla="*/ 9779506 w 9792089"/>
              <a:gd name="connsiteY2" fmla="*/ 1976509 h 4586594"/>
              <a:gd name="connsiteX3" fmla="*/ 9715521 w 9792089"/>
              <a:gd name="connsiteY3" fmla="*/ 4161359 h 4586594"/>
              <a:gd name="connsiteX4" fmla="*/ 9204143 w 9792089"/>
              <a:gd name="connsiteY4" fmla="*/ 4182508 h 4586594"/>
              <a:gd name="connsiteX5" fmla="*/ 8422005 w 9792089"/>
              <a:gd name="connsiteY5" fmla="*/ 4204129 h 4586594"/>
              <a:gd name="connsiteX6" fmla="*/ 8037376 w 9792089"/>
              <a:gd name="connsiteY6" fmla="*/ 4209361 h 4586594"/>
              <a:gd name="connsiteX7" fmla="*/ 7237332 w 9792089"/>
              <a:gd name="connsiteY7" fmla="*/ 4586012 h 4586594"/>
              <a:gd name="connsiteX8" fmla="*/ 7407877 w 9792089"/>
              <a:gd name="connsiteY8" fmla="*/ 4205667 h 4586594"/>
              <a:gd name="connsiteX9" fmla="*/ 7217319 w 9792089"/>
              <a:gd name="connsiteY9" fmla="*/ 4213740 h 4586594"/>
              <a:gd name="connsiteX10" fmla="*/ 5989322 w 9792089"/>
              <a:gd name="connsiteY10" fmla="*/ 4246431 h 4586594"/>
              <a:gd name="connsiteX11" fmla="*/ 238900 w 9792089"/>
              <a:gd name="connsiteY11" fmla="*/ 4298453 h 4586594"/>
              <a:gd name="connsiteX12" fmla="*/ 93343 w 9792089"/>
              <a:gd name="connsiteY12" fmla="*/ 2523145 h 4586594"/>
              <a:gd name="connsiteX13" fmla="*/ 10468 w 9792089"/>
              <a:gd name="connsiteY13" fmla="*/ 530948 h 4586594"/>
              <a:gd name="connsiteX14" fmla="*/ 97489 w 9792089"/>
              <a:gd name="connsiteY14" fmla="*/ 149115 h 4586594"/>
              <a:gd name="connsiteX15" fmla="*/ 6391890 w 9792089"/>
              <a:gd name="connsiteY15" fmla="*/ 9477 h 4586594"/>
              <a:gd name="connsiteX16" fmla="*/ 8983935 w 9792089"/>
              <a:gd name="connsiteY16" fmla="*/ 13361 h 4586594"/>
              <a:gd name="connsiteX17" fmla="*/ 9486740 w 9792089"/>
              <a:gd name="connsiteY17" fmla="*/ 3458 h 45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92089" h="4586594">
                <a:moveTo>
                  <a:pt x="9486740" y="3458"/>
                </a:moveTo>
                <a:cubicBezTo>
                  <a:pt x="9608609" y="17870"/>
                  <a:pt x="9702239" y="-44549"/>
                  <a:pt x="9715151" y="99833"/>
                </a:cubicBezTo>
                <a:cubicBezTo>
                  <a:pt x="9744763" y="430954"/>
                  <a:pt x="9820064" y="1179006"/>
                  <a:pt x="9779506" y="1976509"/>
                </a:cubicBezTo>
                <a:cubicBezTo>
                  <a:pt x="9821453" y="2872786"/>
                  <a:pt x="9747762" y="4009775"/>
                  <a:pt x="9715521" y="4161359"/>
                </a:cubicBezTo>
                <a:cubicBezTo>
                  <a:pt x="9446860" y="4212001"/>
                  <a:pt x="9419729" y="4175380"/>
                  <a:pt x="9204143" y="4182508"/>
                </a:cubicBezTo>
                <a:lnTo>
                  <a:pt x="8422005" y="4204129"/>
                </a:lnTo>
                <a:lnTo>
                  <a:pt x="8037376" y="4209361"/>
                </a:lnTo>
                <a:cubicBezTo>
                  <a:pt x="7952820" y="4216563"/>
                  <a:pt x="7868491" y="4404455"/>
                  <a:pt x="7237332" y="4586012"/>
                </a:cubicBezTo>
                <a:cubicBezTo>
                  <a:pt x="7212892" y="4601135"/>
                  <a:pt x="7434449" y="4317853"/>
                  <a:pt x="7407877" y="4205667"/>
                </a:cubicBezTo>
                <a:lnTo>
                  <a:pt x="7217319" y="4213740"/>
                </a:lnTo>
                <a:lnTo>
                  <a:pt x="5989322" y="4246431"/>
                </a:lnTo>
                <a:cubicBezTo>
                  <a:pt x="4635231" y="4269266"/>
                  <a:pt x="2061843" y="4343979"/>
                  <a:pt x="238900" y="4298453"/>
                </a:cubicBezTo>
                <a:cubicBezTo>
                  <a:pt x="67346" y="4318795"/>
                  <a:pt x="106883" y="4077771"/>
                  <a:pt x="93343" y="2523145"/>
                </a:cubicBezTo>
                <a:cubicBezTo>
                  <a:pt x="78840" y="1882752"/>
                  <a:pt x="9777" y="926620"/>
                  <a:pt x="10468" y="530948"/>
                </a:cubicBezTo>
                <a:cubicBezTo>
                  <a:pt x="11159" y="135276"/>
                  <a:pt x="-45388" y="172775"/>
                  <a:pt x="97489" y="149115"/>
                </a:cubicBezTo>
                <a:cubicBezTo>
                  <a:pt x="1625900" y="105255"/>
                  <a:pt x="4329024" y="-2658"/>
                  <a:pt x="6391890" y="9477"/>
                </a:cubicBezTo>
                <a:lnTo>
                  <a:pt x="8983935" y="13361"/>
                </a:lnTo>
                <a:cubicBezTo>
                  <a:pt x="9151710" y="25102"/>
                  <a:pt x="9364871" y="-10954"/>
                  <a:pt x="9486740" y="3458"/>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C4B7C078-E46A-3E45-8830-74D30C0A528F}"/>
              </a:ext>
            </a:extLst>
          </p:cNvPr>
          <p:cNvSpPr txBox="1"/>
          <p:nvPr/>
        </p:nvSpPr>
        <p:spPr>
          <a:xfrm>
            <a:off x="2306385" y="1764734"/>
            <a:ext cx="7559817" cy="255100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700" b="1" u="sng" spc="100">
                <a:latin typeface="+mj-lt"/>
                <a:ea typeface="+mj-ea"/>
                <a:cs typeface="+mj-cs"/>
              </a:rPr>
              <a:t>And undergirding this is a church family that</a:t>
            </a:r>
          </a:p>
          <a:p>
            <a:pPr algn="ctr">
              <a:lnSpc>
                <a:spcPct val="90000"/>
              </a:lnSpc>
              <a:spcBef>
                <a:spcPct val="0"/>
              </a:spcBef>
              <a:spcAft>
                <a:spcPts val="600"/>
              </a:spcAft>
            </a:pPr>
            <a:r>
              <a:rPr lang="en-US" sz="3700" b="1" u="sng" spc="100">
                <a:latin typeface="+mj-lt"/>
                <a:ea typeface="+mj-ea"/>
                <a:cs typeface="+mj-cs"/>
              </a:rPr>
              <a:t>prays </a:t>
            </a:r>
          </a:p>
          <a:p>
            <a:pPr algn="ctr">
              <a:lnSpc>
                <a:spcPct val="90000"/>
              </a:lnSpc>
              <a:spcBef>
                <a:spcPct val="0"/>
              </a:spcBef>
              <a:spcAft>
                <a:spcPts val="600"/>
              </a:spcAft>
            </a:pPr>
            <a:r>
              <a:rPr lang="en-US" sz="3700" b="1" u="sng" spc="100">
                <a:latin typeface="+mj-lt"/>
                <a:ea typeface="+mj-ea"/>
                <a:cs typeface="+mj-cs"/>
              </a:rPr>
              <a:t>&amp;</a:t>
            </a:r>
          </a:p>
          <a:p>
            <a:pPr algn="ctr">
              <a:lnSpc>
                <a:spcPct val="90000"/>
              </a:lnSpc>
              <a:spcBef>
                <a:spcPct val="0"/>
              </a:spcBef>
              <a:spcAft>
                <a:spcPts val="600"/>
              </a:spcAft>
            </a:pPr>
            <a:r>
              <a:rPr lang="en-US" sz="3700" b="1" u="sng" spc="100">
                <a:latin typeface="+mj-lt"/>
                <a:ea typeface="+mj-ea"/>
                <a:cs typeface="+mj-cs"/>
              </a:rPr>
              <a:t>worships …</a:t>
            </a:r>
            <a:endParaRPr lang="en-US" sz="3700" b="1" spc="100">
              <a:latin typeface="+mj-lt"/>
              <a:ea typeface="+mj-ea"/>
              <a:cs typeface="+mj-cs"/>
            </a:endParaRPr>
          </a:p>
        </p:txBody>
      </p:sp>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Tree>
    <p:extLst>
      <p:ext uri="{BB962C8B-B14F-4D97-AF65-F5344CB8AC3E}">
        <p14:creationId xmlns:p14="http://schemas.microsoft.com/office/powerpoint/2010/main" val="2749258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13" name="Rectangle 12">
            <a:extLst>
              <a:ext uri="{FF2B5EF4-FFF2-40B4-BE49-F238E27FC236}">
                <a16:creationId xmlns:a16="http://schemas.microsoft.com/office/drawing/2014/main" id="{57FDDC53-8DE6-4F4C-B6B4-4FA2A876C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3AD053B-137E-47B4-997C-C91AE70CE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441932" y="958443"/>
            <a:ext cx="9361145" cy="4365520"/>
          </a:xfrm>
          <a:custGeom>
            <a:avLst/>
            <a:gdLst>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405213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66489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66489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3171"/>
              <a:gd name="connsiteX1" fmla="*/ 9719033 w 9735159"/>
              <a:gd name="connsiteY1" fmla="*/ 122134 h 4583171"/>
              <a:gd name="connsiteX2" fmla="*/ 9675361 w 9735159"/>
              <a:gd name="connsiteY2" fmla="*/ 1854278 h 4583171"/>
              <a:gd name="connsiteX3" fmla="*/ 9667887 w 9735159"/>
              <a:gd name="connsiteY3" fmla="*/ 4129680 h 4583171"/>
              <a:gd name="connsiteX4" fmla="*/ 9156509 w 9735159"/>
              <a:gd name="connsiteY4" fmla="*/ 4179051 h 4583171"/>
              <a:gd name="connsiteX5" fmla="*/ 8374371 w 9735159"/>
              <a:gd name="connsiteY5" fmla="*/ 4200672 h 4583171"/>
              <a:gd name="connsiteX6" fmla="*/ 7989742 w 9735159"/>
              <a:gd name="connsiteY6" fmla="*/ 4205904 h 4583171"/>
              <a:gd name="connsiteX7" fmla="*/ 7685624 w 9735159"/>
              <a:gd name="connsiteY7" fmla="*/ 4466489 h 4583171"/>
              <a:gd name="connsiteX8" fmla="*/ 7189698 w 9735159"/>
              <a:gd name="connsiteY8" fmla="*/ 4582555 h 4583171"/>
              <a:gd name="connsiteX9" fmla="*/ 7423142 w 9735159"/>
              <a:gd name="connsiteY9" fmla="*/ 4218401 h 4583171"/>
              <a:gd name="connsiteX10" fmla="*/ 7322085 w 9735159"/>
              <a:gd name="connsiteY10" fmla="*/ 4198994 h 4583171"/>
              <a:gd name="connsiteX11" fmla="*/ 5976239 w 9735159"/>
              <a:gd name="connsiteY11" fmla="*/ 4198994 h 4583171"/>
              <a:gd name="connsiteX12" fmla="*/ 5703149 w 9735159"/>
              <a:gd name="connsiteY12" fmla="*/ 4203217 h 4583171"/>
              <a:gd name="connsiteX13" fmla="*/ 204518 w 9735159"/>
              <a:gd name="connsiteY13" fmla="*/ 4241988 h 4583171"/>
              <a:gd name="connsiteX14" fmla="*/ 45709 w 9735159"/>
              <a:gd name="connsiteY14" fmla="*/ 2519688 h 4583171"/>
              <a:gd name="connsiteX15" fmla="*/ 0 w 9735159"/>
              <a:gd name="connsiteY15" fmla="*/ 105770 h 4583171"/>
              <a:gd name="connsiteX16" fmla="*/ 6334131 w 9735159"/>
              <a:gd name="connsiteY16" fmla="*/ 49746 h 4583171"/>
              <a:gd name="connsiteX17" fmla="*/ 8936301 w 9735159"/>
              <a:gd name="connsiteY17" fmla="*/ 9904 h 4583171"/>
              <a:gd name="connsiteX18" fmla="*/ 9439106 w 9735159"/>
              <a:gd name="connsiteY18" fmla="*/ 1 h 4583171"/>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23142 w 9735159"/>
              <a:gd name="connsiteY9" fmla="*/ 4218401 h 4585292"/>
              <a:gd name="connsiteX10" fmla="*/ 7322085 w 9735159"/>
              <a:gd name="connsiteY10" fmla="*/ 4198994 h 4585292"/>
              <a:gd name="connsiteX11" fmla="*/ 5976239 w 9735159"/>
              <a:gd name="connsiteY11" fmla="*/ 4198994 h 4585292"/>
              <a:gd name="connsiteX12" fmla="*/ 5703149 w 9735159"/>
              <a:gd name="connsiteY12" fmla="*/ 4203217 h 4585292"/>
              <a:gd name="connsiteX13" fmla="*/ 204518 w 9735159"/>
              <a:gd name="connsiteY13" fmla="*/ 4241988 h 4585292"/>
              <a:gd name="connsiteX14" fmla="*/ 45709 w 9735159"/>
              <a:gd name="connsiteY14" fmla="*/ 2519688 h 4585292"/>
              <a:gd name="connsiteX15" fmla="*/ 0 w 9735159"/>
              <a:gd name="connsiteY15" fmla="*/ 105770 h 4585292"/>
              <a:gd name="connsiteX16" fmla="*/ 6334131 w 9735159"/>
              <a:gd name="connsiteY16" fmla="*/ 49746 h 4585292"/>
              <a:gd name="connsiteX17" fmla="*/ 8936301 w 9735159"/>
              <a:gd name="connsiteY17" fmla="*/ 9904 h 4585292"/>
              <a:gd name="connsiteX18" fmla="*/ 9439106 w 9735159"/>
              <a:gd name="connsiteY18"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322085 w 9735159"/>
              <a:gd name="connsiteY10" fmla="*/ 4198994 h 4585292"/>
              <a:gd name="connsiteX11" fmla="*/ 5976239 w 9735159"/>
              <a:gd name="connsiteY11" fmla="*/ 4198994 h 4585292"/>
              <a:gd name="connsiteX12" fmla="*/ 5703149 w 9735159"/>
              <a:gd name="connsiteY12" fmla="*/ 4203217 h 4585292"/>
              <a:gd name="connsiteX13" fmla="*/ 204518 w 9735159"/>
              <a:gd name="connsiteY13" fmla="*/ 4241988 h 4585292"/>
              <a:gd name="connsiteX14" fmla="*/ 45709 w 9735159"/>
              <a:gd name="connsiteY14" fmla="*/ 2519688 h 4585292"/>
              <a:gd name="connsiteX15" fmla="*/ 0 w 9735159"/>
              <a:gd name="connsiteY15" fmla="*/ 105770 h 4585292"/>
              <a:gd name="connsiteX16" fmla="*/ 6334131 w 9735159"/>
              <a:gd name="connsiteY16" fmla="*/ 49746 h 4585292"/>
              <a:gd name="connsiteX17" fmla="*/ 8936301 w 9735159"/>
              <a:gd name="connsiteY17" fmla="*/ 9904 h 4585292"/>
              <a:gd name="connsiteX18" fmla="*/ 9439106 w 9735159"/>
              <a:gd name="connsiteY18"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322085 w 9735159"/>
              <a:gd name="connsiteY10" fmla="*/ 4198994 h 4585292"/>
              <a:gd name="connsiteX11" fmla="*/ 5703149 w 9735159"/>
              <a:gd name="connsiteY11" fmla="*/ 4203217 h 4585292"/>
              <a:gd name="connsiteX12" fmla="*/ 204518 w 9735159"/>
              <a:gd name="connsiteY12" fmla="*/ 4241988 h 4585292"/>
              <a:gd name="connsiteX13" fmla="*/ 45709 w 9735159"/>
              <a:gd name="connsiteY13" fmla="*/ 2519688 h 4585292"/>
              <a:gd name="connsiteX14" fmla="*/ 0 w 9735159"/>
              <a:gd name="connsiteY14" fmla="*/ 105770 h 4585292"/>
              <a:gd name="connsiteX15" fmla="*/ 6334131 w 9735159"/>
              <a:gd name="connsiteY15" fmla="*/ 49746 h 4585292"/>
              <a:gd name="connsiteX16" fmla="*/ 8936301 w 9735159"/>
              <a:gd name="connsiteY16" fmla="*/ 9904 h 4585292"/>
              <a:gd name="connsiteX17" fmla="*/ 9439106 w 9735159"/>
              <a:gd name="connsiteY17"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169685 w 9735159"/>
              <a:gd name="connsiteY10" fmla="*/ 4210283 h 4585292"/>
              <a:gd name="connsiteX11" fmla="*/ 5703149 w 9735159"/>
              <a:gd name="connsiteY11" fmla="*/ 4203217 h 4585292"/>
              <a:gd name="connsiteX12" fmla="*/ 204518 w 9735159"/>
              <a:gd name="connsiteY12" fmla="*/ 4241988 h 4585292"/>
              <a:gd name="connsiteX13" fmla="*/ 45709 w 9735159"/>
              <a:gd name="connsiteY13" fmla="*/ 2519688 h 4585292"/>
              <a:gd name="connsiteX14" fmla="*/ 0 w 9735159"/>
              <a:gd name="connsiteY14" fmla="*/ 105770 h 4585292"/>
              <a:gd name="connsiteX15" fmla="*/ 6334131 w 9735159"/>
              <a:gd name="connsiteY15" fmla="*/ 49746 h 4585292"/>
              <a:gd name="connsiteX16" fmla="*/ 8936301 w 9735159"/>
              <a:gd name="connsiteY16" fmla="*/ 9904 h 4585292"/>
              <a:gd name="connsiteX17" fmla="*/ 9439106 w 9735159"/>
              <a:gd name="connsiteY17" fmla="*/ 1 h 4585292"/>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29680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685624 w 9735159"/>
              <a:gd name="connsiteY7" fmla="*/ 4466489 h 4583125"/>
              <a:gd name="connsiteX8" fmla="*/ 7189698 w 9735159"/>
              <a:gd name="connsiteY8" fmla="*/ 4582555 h 4583125"/>
              <a:gd name="connsiteX9" fmla="*/ 7406209 w 9735159"/>
              <a:gd name="connsiteY9" fmla="*/ 4195824 h 4583125"/>
              <a:gd name="connsiteX10" fmla="*/ 7169685 w 9735159"/>
              <a:gd name="connsiteY10" fmla="*/ 4210283 h 4583125"/>
              <a:gd name="connsiteX11" fmla="*/ 5703149 w 9735159"/>
              <a:gd name="connsiteY11" fmla="*/ 4203217 h 4583125"/>
              <a:gd name="connsiteX12" fmla="*/ 204518 w 9735159"/>
              <a:gd name="connsiteY12" fmla="*/ 4241988 h 4583125"/>
              <a:gd name="connsiteX13" fmla="*/ 45709 w 9735159"/>
              <a:gd name="connsiteY13" fmla="*/ 2519688 h 4583125"/>
              <a:gd name="connsiteX14" fmla="*/ 0 w 9735159"/>
              <a:gd name="connsiteY14" fmla="*/ 105770 h 4583125"/>
              <a:gd name="connsiteX15" fmla="*/ 6334131 w 9735159"/>
              <a:gd name="connsiteY15" fmla="*/ 49746 h 4583125"/>
              <a:gd name="connsiteX16" fmla="*/ 8936301 w 9735159"/>
              <a:gd name="connsiteY16" fmla="*/ 9904 h 4583125"/>
              <a:gd name="connsiteX17" fmla="*/ 9439106 w 9735159"/>
              <a:gd name="connsiteY17"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685624 w 9735159"/>
              <a:gd name="connsiteY7" fmla="*/ 4466489 h 4583125"/>
              <a:gd name="connsiteX8" fmla="*/ 7189698 w 9735159"/>
              <a:gd name="connsiteY8" fmla="*/ 4582555 h 4583125"/>
              <a:gd name="connsiteX9" fmla="*/ 7406209 w 9735159"/>
              <a:gd name="connsiteY9" fmla="*/ 4195824 h 4583125"/>
              <a:gd name="connsiteX10" fmla="*/ 7169685 w 9735159"/>
              <a:gd name="connsiteY10" fmla="*/ 4210283 h 4583125"/>
              <a:gd name="connsiteX11" fmla="*/ 5703149 w 9735159"/>
              <a:gd name="connsiteY11" fmla="*/ 4203217 h 4583125"/>
              <a:gd name="connsiteX12" fmla="*/ 204518 w 9735159"/>
              <a:gd name="connsiteY12" fmla="*/ 4241988 h 4583125"/>
              <a:gd name="connsiteX13" fmla="*/ 45709 w 9735159"/>
              <a:gd name="connsiteY13" fmla="*/ 2519688 h 4583125"/>
              <a:gd name="connsiteX14" fmla="*/ 0 w 9735159"/>
              <a:gd name="connsiteY14" fmla="*/ 105770 h 4583125"/>
              <a:gd name="connsiteX15" fmla="*/ 6334131 w 9735159"/>
              <a:gd name="connsiteY15" fmla="*/ 49746 h 4583125"/>
              <a:gd name="connsiteX16" fmla="*/ 8936301 w 9735159"/>
              <a:gd name="connsiteY16" fmla="*/ 9904 h 4583125"/>
              <a:gd name="connsiteX17" fmla="*/ 9439106 w 9735159"/>
              <a:gd name="connsiteY17"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78"/>
              <a:gd name="connsiteX1" fmla="*/ 9719033 w 9735159"/>
              <a:gd name="connsiteY1" fmla="*/ 122134 h 4583178"/>
              <a:gd name="connsiteX2" fmla="*/ 9675361 w 9735159"/>
              <a:gd name="connsiteY2" fmla="*/ 1854278 h 4583178"/>
              <a:gd name="connsiteX3" fmla="*/ 9667887 w 9735159"/>
              <a:gd name="connsiteY3" fmla="*/ 4157902 h 4583178"/>
              <a:gd name="connsiteX4" fmla="*/ 9156509 w 9735159"/>
              <a:gd name="connsiteY4" fmla="*/ 4179051 h 4583178"/>
              <a:gd name="connsiteX5" fmla="*/ 8374371 w 9735159"/>
              <a:gd name="connsiteY5" fmla="*/ 4200672 h 4583178"/>
              <a:gd name="connsiteX6" fmla="*/ 7989742 w 9735159"/>
              <a:gd name="connsiteY6" fmla="*/ 4205904 h 4583178"/>
              <a:gd name="connsiteX7" fmla="*/ 7189698 w 9735159"/>
              <a:gd name="connsiteY7" fmla="*/ 4582555 h 4583178"/>
              <a:gd name="connsiteX8" fmla="*/ 7389118 w 9735159"/>
              <a:gd name="connsiteY8" fmla="*/ 4221461 h 4583178"/>
              <a:gd name="connsiteX9" fmla="*/ 7169685 w 9735159"/>
              <a:gd name="connsiteY9" fmla="*/ 4210283 h 4583178"/>
              <a:gd name="connsiteX10" fmla="*/ 5703149 w 9735159"/>
              <a:gd name="connsiteY10" fmla="*/ 4203217 h 4583178"/>
              <a:gd name="connsiteX11" fmla="*/ 204518 w 9735159"/>
              <a:gd name="connsiteY11" fmla="*/ 4241988 h 4583178"/>
              <a:gd name="connsiteX12" fmla="*/ 45709 w 9735159"/>
              <a:gd name="connsiteY12" fmla="*/ 2519688 h 4583178"/>
              <a:gd name="connsiteX13" fmla="*/ 0 w 9735159"/>
              <a:gd name="connsiteY13" fmla="*/ 105770 h 4583178"/>
              <a:gd name="connsiteX14" fmla="*/ 6334131 w 9735159"/>
              <a:gd name="connsiteY14" fmla="*/ 49746 h 4583178"/>
              <a:gd name="connsiteX15" fmla="*/ 8936301 w 9735159"/>
              <a:gd name="connsiteY15" fmla="*/ 9904 h 4583178"/>
              <a:gd name="connsiteX16" fmla="*/ 9439106 w 9735159"/>
              <a:gd name="connsiteY16" fmla="*/ 1 h 4583178"/>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703149 w 9702102"/>
              <a:gd name="connsiteY10" fmla="*/ 4206673 h 4586634"/>
              <a:gd name="connsiteX11" fmla="*/ 204518 w 9702102"/>
              <a:gd name="connsiteY11" fmla="*/ 4245444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703149 w 9702102"/>
              <a:gd name="connsiteY10" fmla="*/ 4206673 h 4586634"/>
              <a:gd name="connsiteX11" fmla="*/ 191266 w 9702102"/>
              <a:gd name="connsiteY11" fmla="*/ 4298452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941688 w 9702102"/>
              <a:gd name="connsiteY10" fmla="*/ 4246430 h 4586634"/>
              <a:gd name="connsiteX11" fmla="*/ 191266 w 9702102"/>
              <a:gd name="connsiteY11" fmla="*/ 4298452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52358 w 9715354"/>
              <a:gd name="connsiteY0" fmla="*/ 3457 h 4586634"/>
              <a:gd name="connsiteX1" fmla="*/ 9680769 w 9715354"/>
              <a:gd name="connsiteY1" fmla="*/ 99832 h 4586634"/>
              <a:gd name="connsiteX2" fmla="*/ 9688613 w 9715354"/>
              <a:gd name="connsiteY2" fmla="*/ 1857734 h 4586634"/>
              <a:gd name="connsiteX3" fmla="*/ 9681139 w 9715354"/>
              <a:gd name="connsiteY3" fmla="*/ 4161358 h 4586634"/>
              <a:gd name="connsiteX4" fmla="*/ 9169761 w 9715354"/>
              <a:gd name="connsiteY4" fmla="*/ 4182507 h 4586634"/>
              <a:gd name="connsiteX5" fmla="*/ 8387623 w 9715354"/>
              <a:gd name="connsiteY5" fmla="*/ 4204128 h 4586634"/>
              <a:gd name="connsiteX6" fmla="*/ 8002994 w 9715354"/>
              <a:gd name="connsiteY6" fmla="*/ 4209360 h 4586634"/>
              <a:gd name="connsiteX7" fmla="*/ 7202950 w 9715354"/>
              <a:gd name="connsiteY7" fmla="*/ 4586011 h 4586634"/>
              <a:gd name="connsiteX8" fmla="*/ 7402370 w 9715354"/>
              <a:gd name="connsiteY8" fmla="*/ 4224917 h 4586634"/>
              <a:gd name="connsiteX9" fmla="*/ 7182937 w 9715354"/>
              <a:gd name="connsiteY9" fmla="*/ 4213739 h 4586634"/>
              <a:gd name="connsiteX10" fmla="*/ 5954940 w 9715354"/>
              <a:gd name="connsiteY10" fmla="*/ 4246430 h 4586634"/>
              <a:gd name="connsiteX11" fmla="*/ 204518 w 9715354"/>
              <a:gd name="connsiteY11" fmla="*/ 4298452 h 4586634"/>
              <a:gd name="connsiteX12" fmla="*/ 58961 w 9715354"/>
              <a:gd name="connsiteY12" fmla="*/ 2523144 h 4586634"/>
              <a:gd name="connsiteX13" fmla="*/ 0 w 9715354"/>
              <a:gd name="connsiteY13" fmla="*/ 29712 h 4586634"/>
              <a:gd name="connsiteX14" fmla="*/ 6347383 w 9715354"/>
              <a:gd name="connsiteY14" fmla="*/ 53202 h 4586634"/>
              <a:gd name="connsiteX15" fmla="*/ 8949553 w 9715354"/>
              <a:gd name="connsiteY15" fmla="*/ 13360 h 4586634"/>
              <a:gd name="connsiteX16" fmla="*/ 9452358 w 9715354"/>
              <a:gd name="connsiteY16" fmla="*/ 3457 h 4586634"/>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530791 w 9793787"/>
              <a:gd name="connsiteY0" fmla="*/ 166219 h 4749355"/>
              <a:gd name="connsiteX1" fmla="*/ 9759202 w 9793787"/>
              <a:gd name="connsiteY1" fmla="*/ 262594 h 4749355"/>
              <a:gd name="connsiteX2" fmla="*/ 9767046 w 9793787"/>
              <a:gd name="connsiteY2" fmla="*/ 2020496 h 4749355"/>
              <a:gd name="connsiteX3" fmla="*/ 9759572 w 9793787"/>
              <a:gd name="connsiteY3" fmla="*/ 4324120 h 4749355"/>
              <a:gd name="connsiteX4" fmla="*/ 9248194 w 9793787"/>
              <a:gd name="connsiteY4" fmla="*/ 4345269 h 4749355"/>
              <a:gd name="connsiteX5" fmla="*/ 8466056 w 9793787"/>
              <a:gd name="connsiteY5" fmla="*/ 4366890 h 4749355"/>
              <a:gd name="connsiteX6" fmla="*/ 8081427 w 9793787"/>
              <a:gd name="connsiteY6" fmla="*/ 4372122 h 4749355"/>
              <a:gd name="connsiteX7" fmla="*/ 7281383 w 9793787"/>
              <a:gd name="connsiteY7" fmla="*/ 4748773 h 4749355"/>
              <a:gd name="connsiteX8" fmla="*/ 7451928 w 9793787"/>
              <a:gd name="connsiteY8" fmla="*/ 4368428 h 4749355"/>
              <a:gd name="connsiteX9" fmla="*/ 7261370 w 9793787"/>
              <a:gd name="connsiteY9" fmla="*/ 4376501 h 4749355"/>
              <a:gd name="connsiteX10" fmla="*/ 6033373 w 9793787"/>
              <a:gd name="connsiteY10" fmla="*/ 4409192 h 4749355"/>
              <a:gd name="connsiteX11" fmla="*/ 282951 w 9793787"/>
              <a:gd name="connsiteY11" fmla="*/ 4461214 h 4749355"/>
              <a:gd name="connsiteX12" fmla="*/ 137394 w 9793787"/>
              <a:gd name="connsiteY12" fmla="*/ 2685906 h 4749355"/>
              <a:gd name="connsiteX13" fmla="*/ 78433 w 9793787"/>
              <a:gd name="connsiteY13" fmla="*/ 192474 h 4749355"/>
              <a:gd name="connsiteX14" fmla="*/ 650812 w 9793787"/>
              <a:gd name="connsiteY14" fmla="*/ 172339 h 4749355"/>
              <a:gd name="connsiteX15" fmla="*/ 6425816 w 9793787"/>
              <a:gd name="connsiteY15" fmla="*/ 215964 h 4749355"/>
              <a:gd name="connsiteX16" fmla="*/ 9027986 w 9793787"/>
              <a:gd name="connsiteY16" fmla="*/ 176122 h 4749355"/>
              <a:gd name="connsiteX17" fmla="*/ 9530791 w 9793787"/>
              <a:gd name="connsiteY17" fmla="*/ 166219 h 4749355"/>
              <a:gd name="connsiteX0" fmla="*/ 9543478 w 9806474"/>
              <a:gd name="connsiteY0" fmla="*/ 3458 h 4586594"/>
              <a:gd name="connsiteX1" fmla="*/ 9771889 w 9806474"/>
              <a:gd name="connsiteY1" fmla="*/ 99833 h 4586594"/>
              <a:gd name="connsiteX2" fmla="*/ 9779733 w 9806474"/>
              <a:gd name="connsiteY2" fmla="*/ 1857735 h 4586594"/>
              <a:gd name="connsiteX3" fmla="*/ 9772259 w 9806474"/>
              <a:gd name="connsiteY3" fmla="*/ 4161359 h 4586594"/>
              <a:gd name="connsiteX4" fmla="*/ 9260881 w 9806474"/>
              <a:gd name="connsiteY4" fmla="*/ 4182508 h 4586594"/>
              <a:gd name="connsiteX5" fmla="*/ 8478743 w 9806474"/>
              <a:gd name="connsiteY5" fmla="*/ 4204129 h 4586594"/>
              <a:gd name="connsiteX6" fmla="*/ 8094114 w 9806474"/>
              <a:gd name="connsiteY6" fmla="*/ 4209361 h 4586594"/>
              <a:gd name="connsiteX7" fmla="*/ 7294070 w 9806474"/>
              <a:gd name="connsiteY7" fmla="*/ 4586012 h 4586594"/>
              <a:gd name="connsiteX8" fmla="*/ 7464615 w 9806474"/>
              <a:gd name="connsiteY8" fmla="*/ 4205667 h 4586594"/>
              <a:gd name="connsiteX9" fmla="*/ 7274057 w 9806474"/>
              <a:gd name="connsiteY9" fmla="*/ 4213740 h 4586594"/>
              <a:gd name="connsiteX10" fmla="*/ 6046060 w 9806474"/>
              <a:gd name="connsiteY10" fmla="*/ 4246431 h 4586594"/>
              <a:gd name="connsiteX11" fmla="*/ 295638 w 9806474"/>
              <a:gd name="connsiteY11" fmla="*/ 4298453 h 4586594"/>
              <a:gd name="connsiteX12" fmla="*/ 150081 w 9806474"/>
              <a:gd name="connsiteY12" fmla="*/ 2523145 h 4586594"/>
              <a:gd name="connsiteX13" fmla="*/ 66257 w 9806474"/>
              <a:gd name="connsiteY13" fmla="*/ 476529 h 4586594"/>
              <a:gd name="connsiteX14" fmla="*/ 663499 w 9806474"/>
              <a:gd name="connsiteY14" fmla="*/ 9578 h 4586594"/>
              <a:gd name="connsiteX15" fmla="*/ 6438503 w 9806474"/>
              <a:gd name="connsiteY15" fmla="*/ 53203 h 4586594"/>
              <a:gd name="connsiteX16" fmla="*/ 9040673 w 9806474"/>
              <a:gd name="connsiteY16" fmla="*/ 13361 h 4586594"/>
              <a:gd name="connsiteX17" fmla="*/ 9543478 w 9806474"/>
              <a:gd name="connsiteY17" fmla="*/ 3458 h 4586594"/>
              <a:gd name="connsiteX0" fmla="*/ 9502853 w 9765849"/>
              <a:gd name="connsiteY0" fmla="*/ 3458 h 4586594"/>
              <a:gd name="connsiteX1" fmla="*/ 9731264 w 9765849"/>
              <a:gd name="connsiteY1" fmla="*/ 99833 h 4586594"/>
              <a:gd name="connsiteX2" fmla="*/ 9739108 w 9765849"/>
              <a:gd name="connsiteY2" fmla="*/ 1857735 h 4586594"/>
              <a:gd name="connsiteX3" fmla="*/ 9731634 w 9765849"/>
              <a:gd name="connsiteY3" fmla="*/ 4161359 h 4586594"/>
              <a:gd name="connsiteX4" fmla="*/ 9220256 w 9765849"/>
              <a:gd name="connsiteY4" fmla="*/ 4182508 h 4586594"/>
              <a:gd name="connsiteX5" fmla="*/ 8438118 w 9765849"/>
              <a:gd name="connsiteY5" fmla="*/ 4204129 h 4586594"/>
              <a:gd name="connsiteX6" fmla="*/ 8053489 w 9765849"/>
              <a:gd name="connsiteY6" fmla="*/ 4209361 h 4586594"/>
              <a:gd name="connsiteX7" fmla="*/ 7253445 w 9765849"/>
              <a:gd name="connsiteY7" fmla="*/ 4586012 h 4586594"/>
              <a:gd name="connsiteX8" fmla="*/ 7423990 w 9765849"/>
              <a:gd name="connsiteY8" fmla="*/ 4205667 h 4586594"/>
              <a:gd name="connsiteX9" fmla="*/ 7233432 w 9765849"/>
              <a:gd name="connsiteY9" fmla="*/ 4213740 h 4586594"/>
              <a:gd name="connsiteX10" fmla="*/ 6005435 w 9765849"/>
              <a:gd name="connsiteY10" fmla="*/ 4246431 h 4586594"/>
              <a:gd name="connsiteX11" fmla="*/ 255013 w 9765849"/>
              <a:gd name="connsiteY11" fmla="*/ 4298453 h 4586594"/>
              <a:gd name="connsiteX12" fmla="*/ 109456 w 9765849"/>
              <a:gd name="connsiteY12" fmla="*/ 2523145 h 4586594"/>
              <a:gd name="connsiteX13" fmla="*/ 25632 w 9765849"/>
              <a:gd name="connsiteY13" fmla="*/ 476529 h 4586594"/>
              <a:gd name="connsiteX14" fmla="*/ 622874 w 9765849"/>
              <a:gd name="connsiteY14" fmla="*/ 9578 h 4586594"/>
              <a:gd name="connsiteX15" fmla="*/ 6397878 w 9765849"/>
              <a:gd name="connsiteY15" fmla="*/ 53203 h 4586594"/>
              <a:gd name="connsiteX16" fmla="*/ 9000048 w 9765849"/>
              <a:gd name="connsiteY16" fmla="*/ 13361 h 4586594"/>
              <a:gd name="connsiteX17" fmla="*/ 9502853 w 9765849"/>
              <a:gd name="connsiteY17" fmla="*/ 3458 h 4586594"/>
              <a:gd name="connsiteX0" fmla="*/ 9693055 w 9956051"/>
              <a:gd name="connsiteY0" fmla="*/ 3458 h 4586594"/>
              <a:gd name="connsiteX1" fmla="*/ 9921466 w 9956051"/>
              <a:gd name="connsiteY1" fmla="*/ 99833 h 4586594"/>
              <a:gd name="connsiteX2" fmla="*/ 9929310 w 9956051"/>
              <a:gd name="connsiteY2" fmla="*/ 1857735 h 4586594"/>
              <a:gd name="connsiteX3" fmla="*/ 9921836 w 9956051"/>
              <a:gd name="connsiteY3" fmla="*/ 4161359 h 4586594"/>
              <a:gd name="connsiteX4" fmla="*/ 9410458 w 9956051"/>
              <a:gd name="connsiteY4" fmla="*/ 4182508 h 4586594"/>
              <a:gd name="connsiteX5" fmla="*/ 8628320 w 9956051"/>
              <a:gd name="connsiteY5" fmla="*/ 4204129 h 4586594"/>
              <a:gd name="connsiteX6" fmla="*/ 8243691 w 9956051"/>
              <a:gd name="connsiteY6" fmla="*/ 4209361 h 4586594"/>
              <a:gd name="connsiteX7" fmla="*/ 7443647 w 9956051"/>
              <a:gd name="connsiteY7" fmla="*/ 4586012 h 4586594"/>
              <a:gd name="connsiteX8" fmla="*/ 7614192 w 9956051"/>
              <a:gd name="connsiteY8" fmla="*/ 4205667 h 4586594"/>
              <a:gd name="connsiteX9" fmla="*/ 7423634 w 9956051"/>
              <a:gd name="connsiteY9" fmla="*/ 4213740 h 4586594"/>
              <a:gd name="connsiteX10" fmla="*/ 6195637 w 9956051"/>
              <a:gd name="connsiteY10" fmla="*/ 4246431 h 4586594"/>
              <a:gd name="connsiteX11" fmla="*/ 445215 w 9956051"/>
              <a:gd name="connsiteY11" fmla="*/ 4298453 h 4586594"/>
              <a:gd name="connsiteX12" fmla="*/ 299658 w 9956051"/>
              <a:gd name="connsiteY12" fmla="*/ 2523145 h 4586594"/>
              <a:gd name="connsiteX13" fmla="*/ 215834 w 9956051"/>
              <a:gd name="connsiteY13" fmla="*/ 476529 h 4586594"/>
              <a:gd name="connsiteX14" fmla="*/ 399481 w 9956051"/>
              <a:gd name="connsiteY14" fmla="*/ 16797 h 4586594"/>
              <a:gd name="connsiteX15" fmla="*/ 6588080 w 9956051"/>
              <a:gd name="connsiteY15" fmla="*/ 53203 h 4586594"/>
              <a:gd name="connsiteX16" fmla="*/ 9190250 w 9956051"/>
              <a:gd name="connsiteY16" fmla="*/ 13361 h 4586594"/>
              <a:gd name="connsiteX17" fmla="*/ 9693055 w 9956051"/>
              <a:gd name="connsiteY17" fmla="*/ 3458 h 4586594"/>
              <a:gd name="connsiteX0" fmla="*/ 9494966 w 9757962"/>
              <a:gd name="connsiteY0" fmla="*/ 3458 h 4586594"/>
              <a:gd name="connsiteX1" fmla="*/ 9723377 w 9757962"/>
              <a:gd name="connsiteY1" fmla="*/ 99833 h 4586594"/>
              <a:gd name="connsiteX2" fmla="*/ 9731221 w 9757962"/>
              <a:gd name="connsiteY2" fmla="*/ 1857735 h 4586594"/>
              <a:gd name="connsiteX3" fmla="*/ 9723747 w 9757962"/>
              <a:gd name="connsiteY3" fmla="*/ 4161359 h 4586594"/>
              <a:gd name="connsiteX4" fmla="*/ 9212369 w 9757962"/>
              <a:gd name="connsiteY4" fmla="*/ 4182508 h 4586594"/>
              <a:gd name="connsiteX5" fmla="*/ 8430231 w 9757962"/>
              <a:gd name="connsiteY5" fmla="*/ 4204129 h 4586594"/>
              <a:gd name="connsiteX6" fmla="*/ 8045602 w 9757962"/>
              <a:gd name="connsiteY6" fmla="*/ 4209361 h 4586594"/>
              <a:gd name="connsiteX7" fmla="*/ 7245558 w 9757962"/>
              <a:gd name="connsiteY7" fmla="*/ 4586012 h 4586594"/>
              <a:gd name="connsiteX8" fmla="*/ 7416103 w 9757962"/>
              <a:gd name="connsiteY8" fmla="*/ 4205667 h 4586594"/>
              <a:gd name="connsiteX9" fmla="*/ 7225545 w 9757962"/>
              <a:gd name="connsiteY9" fmla="*/ 4213740 h 4586594"/>
              <a:gd name="connsiteX10" fmla="*/ 5997548 w 9757962"/>
              <a:gd name="connsiteY10" fmla="*/ 4246431 h 4586594"/>
              <a:gd name="connsiteX11" fmla="*/ 247126 w 9757962"/>
              <a:gd name="connsiteY11" fmla="*/ 4298453 h 4586594"/>
              <a:gd name="connsiteX12" fmla="*/ 101569 w 9757962"/>
              <a:gd name="connsiteY12" fmla="*/ 2523145 h 4586594"/>
              <a:gd name="connsiteX13" fmla="*/ 17745 w 9757962"/>
              <a:gd name="connsiteY13" fmla="*/ 476529 h 4586594"/>
              <a:gd name="connsiteX14" fmla="*/ 201392 w 9757962"/>
              <a:gd name="connsiteY14" fmla="*/ 16797 h 4586594"/>
              <a:gd name="connsiteX15" fmla="*/ 6389991 w 9757962"/>
              <a:gd name="connsiteY15" fmla="*/ 53203 h 4586594"/>
              <a:gd name="connsiteX16" fmla="*/ 8992161 w 9757962"/>
              <a:gd name="connsiteY16" fmla="*/ 13361 h 4586594"/>
              <a:gd name="connsiteX17" fmla="*/ 9494966 w 9757962"/>
              <a:gd name="connsiteY17" fmla="*/ 3458 h 4586594"/>
              <a:gd name="connsiteX0" fmla="*/ 9494966 w 9757962"/>
              <a:gd name="connsiteY0" fmla="*/ 3458 h 4586594"/>
              <a:gd name="connsiteX1" fmla="*/ 9723377 w 9757962"/>
              <a:gd name="connsiteY1" fmla="*/ 99833 h 4586594"/>
              <a:gd name="connsiteX2" fmla="*/ 9731221 w 9757962"/>
              <a:gd name="connsiteY2" fmla="*/ 1857735 h 4586594"/>
              <a:gd name="connsiteX3" fmla="*/ 9723747 w 9757962"/>
              <a:gd name="connsiteY3" fmla="*/ 4161359 h 4586594"/>
              <a:gd name="connsiteX4" fmla="*/ 9212369 w 9757962"/>
              <a:gd name="connsiteY4" fmla="*/ 4182508 h 4586594"/>
              <a:gd name="connsiteX5" fmla="*/ 8430231 w 9757962"/>
              <a:gd name="connsiteY5" fmla="*/ 4204129 h 4586594"/>
              <a:gd name="connsiteX6" fmla="*/ 8045602 w 9757962"/>
              <a:gd name="connsiteY6" fmla="*/ 4209361 h 4586594"/>
              <a:gd name="connsiteX7" fmla="*/ 7245558 w 9757962"/>
              <a:gd name="connsiteY7" fmla="*/ 4586012 h 4586594"/>
              <a:gd name="connsiteX8" fmla="*/ 7416103 w 9757962"/>
              <a:gd name="connsiteY8" fmla="*/ 4205667 h 4586594"/>
              <a:gd name="connsiteX9" fmla="*/ 7225545 w 9757962"/>
              <a:gd name="connsiteY9" fmla="*/ 4213740 h 4586594"/>
              <a:gd name="connsiteX10" fmla="*/ 5997548 w 9757962"/>
              <a:gd name="connsiteY10" fmla="*/ 4246431 h 4586594"/>
              <a:gd name="connsiteX11" fmla="*/ 247126 w 9757962"/>
              <a:gd name="connsiteY11" fmla="*/ 4298453 h 4586594"/>
              <a:gd name="connsiteX12" fmla="*/ 101569 w 9757962"/>
              <a:gd name="connsiteY12" fmla="*/ 2523145 h 4586594"/>
              <a:gd name="connsiteX13" fmla="*/ 17745 w 9757962"/>
              <a:gd name="connsiteY13" fmla="*/ 476529 h 4586594"/>
              <a:gd name="connsiteX14" fmla="*/ 201392 w 9757962"/>
              <a:gd name="connsiteY14" fmla="*/ 16797 h 4586594"/>
              <a:gd name="connsiteX15" fmla="*/ 6389991 w 9757962"/>
              <a:gd name="connsiteY15" fmla="*/ 53203 h 4586594"/>
              <a:gd name="connsiteX16" fmla="*/ 8992161 w 9757962"/>
              <a:gd name="connsiteY16" fmla="*/ 13361 h 4586594"/>
              <a:gd name="connsiteX17" fmla="*/ 9494966 w 9757962"/>
              <a:gd name="connsiteY17" fmla="*/ 3458 h 4586594"/>
              <a:gd name="connsiteX0" fmla="*/ 9511995 w 9774991"/>
              <a:gd name="connsiteY0" fmla="*/ 3458 h 4586594"/>
              <a:gd name="connsiteX1" fmla="*/ 9740406 w 9774991"/>
              <a:gd name="connsiteY1" fmla="*/ 99833 h 4586594"/>
              <a:gd name="connsiteX2" fmla="*/ 9748250 w 9774991"/>
              <a:gd name="connsiteY2" fmla="*/ 1857735 h 4586594"/>
              <a:gd name="connsiteX3" fmla="*/ 9740776 w 9774991"/>
              <a:gd name="connsiteY3" fmla="*/ 4161359 h 4586594"/>
              <a:gd name="connsiteX4" fmla="*/ 9229398 w 9774991"/>
              <a:gd name="connsiteY4" fmla="*/ 4182508 h 4586594"/>
              <a:gd name="connsiteX5" fmla="*/ 8447260 w 9774991"/>
              <a:gd name="connsiteY5" fmla="*/ 4204129 h 4586594"/>
              <a:gd name="connsiteX6" fmla="*/ 8062631 w 9774991"/>
              <a:gd name="connsiteY6" fmla="*/ 4209361 h 4586594"/>
              <a:gd name="connsiteX7" fmla="*/ 7262587 w 9774991"/>
              <a:gd name="connsiteY7" fmla="*/ 4586012 h 4586594"/>
              <a:gd name="connsiteX8" fmla="*/ 7433132 w 9774991"/>
              <a:gd name="connsiteY8" fmla="*/ 4205667 h 4586594"/>
              <a:gd name="connsiteX9" fmla="*/ 7242574 w 9774991"/>
              <a:gd name="connsiteY9" fmla="*/ 4213740 h 4586594"/>
              <a:gd name="connsiteX10" fmla="*/ 6014577 w 9774991"/>
              <a:gd name="connsiteY10" fmla="*/ 4246431 h 4586594"/>
              <a:gd name="connsiteX11" fmla="*/ 264155 w 9774991"/>
              <a:gd name="connsiteY11" fmla="*/ 4298453 h 4586594"/>
              <a:gd name="connsiteX12" fmla="*/ 118598 w 9774991"/>
              <a:gd name="connsiteY12" fmla="*/ 2523145 h 4586594"/>
              <a:gd name="connsiteX13" fmla="*/ 34774 w 9774991"/>
              <a:gd name="connsiteY13" fmla="*/ 476529 h 4586594"/>
              <a:gd name="connsiteX14" fmla="*/ 187098 w 9774991"/>
              <a:gd name="connsiteY14" fmla="*/ 93555 h 4586594"/>
              <a:gd name="connsiteX15" fmla="*/ 6407020 w 9774991"/>
              <a:gd name="connsiteY15" fmla="*/ 53203 h 4586594"/>
              <a:gd name="connsiteX16" fmla="*/ 9009190 w 9774991"/>
              <a:gd name="connsiteY16" fmla="*/ 13361 h 4586594"/>
              <a:gd name="connsiteX17" fmla="*/ 9511995 w 9774991"/>
              <a:gd name="connsiteY17" fmla="*/ 3458 h 4586594"/>
              <a:gd name="connsiteX0" fmla="*/ 9482057 w 9745053"/>
              <a:gd name="connsiteY0" fmla="*/ 3458 h 4586594"/>
              <a:gd name="connsiteX1" fmla="*/ 9710468 w 9745053"/>
              <a:gd name="connsiteY1" fmla="*/ 99833 h 4586594"/>
              <a:gd name="connsiteX2" fmla="*/ 9718312 w 9745053"/>
              <a:gd name="connsiteY2" fmla="*/ 1857735 h 4586594"/>
              <a:gd name="connsiteX3" fmla="*/ 9710838 w 9745053"/>
              <a:gd name="connsiteY3" fmla="*/ 4161359 h 4586594"/>
              <a:gd name="connsiteX4" fmla="*/ 9199460 w 9745053"/>
              <a:gd name="connsiteY4" fmla="*/ 4182508 h 4586594"/>
              <a:gd name="connsiteX5" fmla="*/ 8417322 w 9745053"/>
              <a:gd name="connsiteY5" fmla="*/ 4204129 h 4586594"/>
              <a:gd name="connsiteX6" fmla="*/ 8032693 w 9745053"/>
              <a:gd name="connsiteY6" fmla="*/ 4209361 h 4586594"/>
              <a:gd name="connsiteX7" fmla="*/ 7232649 w 9745053"/>
              <a:gd name="connsiteY7" fmla="*/ 4586012 h 4586594"/>
              <a:gd name="connsiteX8" fmla="*/ 7403194 w 9745053"/>
              <a:gd name="connsiteY8" fmla="*/ 4205667 h 4586594"/>
              <a:gd name="connsiteX9" fmla="*/ 7212636 w 9745053"/>
              <a:gd name="connsiteY9" fmla="*/ 4213740 h 4586594"/>
              <a:gd name="connsiteX10" fmla="*/ 5984639 w 9745053"/>
              <a:gd name="connsiteY10" fmla="*/ 4246431 h 4586594"/>
              <a:gd name="connsiteX11" fmla="*/ 234217 w 9745053"/>
              <a:gd name="connsiteY11" fmla="*/ 4298453 h 4586594"/>
              <a:gd name="connsiteX12" fmla="*/ 88660 w 9745053"/>
              <a:gd name="connsiteY12" fmla="*/ 2523145 h 4586594"/>
              <a:gd name="connsiteX13" fmla="*/ 4836 w 9745053"/>
              <a:gd name="connsiteY13" fmla="*/ 476529 h 4586594"/>
              <a:gd name="connsiteX14" fmla="*/ 157160 w 9745053"/>
              <a:gd name="connsiteY14" fmla="*/ 93555 h 4586594"/>
              <a:gd name="connsiteX15" fmla="*/ 6377082 w 9745053"/>
              <a:gd name="connsiteY15" fmla="*/ 53203 h 4586594"/>
              <a:gd name="connsiteX16" fmla="*/ 8979252 w 9745053"/>
              <a:gd name="connsiteY16" fmla="*/ 13361 h 4586594"/>
              <a:gd name="connsiteX17" fmla="*/ 9482057 w 9745053"/>
              <a:gd name="connsiteY17" fmla="*/ 3458 h 4586594"/>
              <a:gd name="connsiteX0" fmla="*/ 9482057 w 9745053"/>
              <a:gd name="connsiteY0" fmla="*/ 3458 h 4586594"/>
              <a:gd name="connsiteX1" fmla="*/ 9710468 w 9745053"/>
              <a:gd name="connsiteY1" fmla="*/ 99833 h 4586594"/>
              <a:gd name="connsiteX2" fmla="*/ 9718312 w 9745053"/>
              <a:gd name="connsiteY2" fmla="*/ 1857735 h 4586594"/>
              <a:gd name="connsiteX3" fmla="*/ 9710838 w 9745053"/>
              <a:gd name="connsiteY3" fmla="*/ 4161359 h 4586594"/>
              <a:gd name="connsiteX4" fmla="*/ 9199460 w 9745053"/>
              <a:gd name="connsiteY4" fmla="*/ 4182508 h 4586594"/>
              <a:gd name="connsiteX5" fmla="*/ 8417322 w 9745053"/>
              <a:gd name="connsiteY5" fmla="*/ 4204129 h 4586594"/>
              <a:gd name="connsiteX6" fmla="*/ 8032693 w 9745053"/>
              <a:gd name="connsiteY6" fmla="*/ 4209361 h 4586594"/>
              <a:gd name="connsiteX7" fmla="*/ 7232649 w 9745053"/>
              <a:gd name="connsiteY7" fmla="*/ 4586012 h 4586594"/>
              <a:gd name="connsiteX8" fmla="*/ 7403194 w 9745053"/>
              <a:gd name="connsiteY8" fmla="*/ 4205667 h 4586594"/>
              <a:gd name="connsiteX9" fmla="*/ 7212636 w 9745053"/>
              <a:gd name="connsiteY9" fmla="*/ 4213740 h 4586594"/>
              <a:gd name="connsiteX10" fmla="*/ 5984639 w 9745053"/>
              <a:gd name="connsiteY10" fmla="*/ 4246431 h 4586594"/>
              <a:gd name="connsiteX11" fmla="*/ 234217 w 9745053"/>
              <a:gd name="connsiteY11" fmla="*/ 4298453 h 4586594"/>
              <a:gd name="connsiteX12" fmla="*/ 88660 w 9745053"/>
              <a:gd name="connsiteY12" fmla="*/ 2523145 h 4586594"/>
              <a:gd name="connsiteX13" fmla="*/ 4836 w 9745053"/>
              <a:gd name="connsiteY13" fmla="*/ 476529 h 4586594"/>
              <a:gd name="connsiteX14" fmla="*/ 157160 w 9745053"/>
              <a:gd name="connsiteY14" fmla="*/ 93555 h 4586594"/>
              <a:gd name="connsiteX15" fmla="*/ 6387207 w 9745053"/>
              <a:gd name="connsiteY15" fmla="*/ 9477 h 4586594"/>
              <a:gd name="connsiteX16" fmla="*/ 8979252 w 9745053"/>
              <a:gd name="connsiteY16" fmla="*/ 13361 h 4586594"/>
              <a:gd name="connsiteX17" fmla="*/ 9482057 w 9745053"/>
              <a:gd name="connsiteY17" fmla="*/ 3458 h 4586594"/>
              <a:gd name="connsiteX0" fmla="*/ 9481430 w 9744426"/>
              <a:gd name="connsiteY0" fmla="*/ 3458 h 4586594"/>
              <a:gd name="connsiteX1" fmla="*/ 9709841 w 9744426"/>
              <a:gd name="connsiteY1" fmla="*/ 99833 h 4586594"/>
              <a:gd name="connsiteX2" fmla="*/ 9717685 w 9744426"/>
              <a:gd name="connsiteY2" fmla="*/ 1857735 h 4586594"/>
              <a:gd name="connsiteX3" fmla="*/ 9710211 w 9744426"/>
              <a:gd name="connsiteY3" fmla="*/ 4161359 h 4586594"/>
              <a:gd name="connsiteX4" fmla="*/ 9198833 w 9744426"/>
              <a:gd name="connsiteY4" fmla="*/ 4182508 h 4586594"/>
              <a:gd name="connsiteX5" fmla="*/ 8416695 w 9744426"/>
              <a:gd name="connsiteY5" fmla="*/ 4204129 h 4586594"/>
              <a:gd name="connsiteX6" fmla="*/ 8032066 w 9744426"/>
              <a:gd name="connsiteY6" fmla="*/ 4209361 h 4586594"/>
              <a:gd name="connsiteX7" fmla="*/ 7232022 w 9744426"/>
              <a:gd name="connsiteY7" fmla="*/ 4586012 h 4586594"/>
              <a:gd name="connsiteX8" fmla="*/ 7402567 w 9744426"/>
              <a:gd name="connsiteY8" fmla="*/ 4205667 h 4586594"/>
              <a:gd name="connsiteX9" fmla="*/ 7212009 w 9744426"/>
              <a:gd name="connsiteY9" fmla="*/ 4213740 h 4586594"/>
              <a:gd name="connsiteX10" fmla="*/ 5984012 w 9744426"/>
              <a:gd name="connsiteY10" fmla="*/ 4246431 h 4586594"/>
              <a:gd name="connsiteX11" fmla="*/ 233590 w 9744426"/>
              <a:gd name="connsiteY11" fmla="*/ 4298453 h 4586594"/>
              <a:gd name="connsiteX12" fmla="*/ 88033 w 9744426"/>
              <a:gd name="connsiteY12" fmla="*/ 2523145 h 4586594"/>
              <a:gd name="connsiteX13" fmla="*/ 5158 w 9744426"/>
              <a:gd name="connsiteY13" fmla="*/ 530948 h 4586594"/>
              <a:gd name="connsiteX14" fmla="*/ 156533 w 9744426"/>
              <a:gd name="connsiteY14" fmla="*/ 93555 h 4586594"/>
              <a:gd name="connsiteX15" fmla="*/ 6386580 w 9744426"/>
              <a:gd name="connsiteY15" fmla="*/ 9477 h 4586594"/>
              <a:gd name="connsiteX16" fmla="*/ 8978625 w 9744426"/>
              <a:gd name="connsiteY16" fmla="*/ 13361 h 4586594"/>
              <a:gd name="connsiteX17" fmla="*/ 9481430 w 9744426"/>
              <a:gd name="connsiteY17" fmla="*/ 3458 h 4586594"/>
              <a:gd name="connsiteX0" fmla="*/ 9481117 w 9744113"/>
              <a:gd name="connsiteY0" fmla="*/ 3458 h 4586594"/>
              <a:gd name="connsiteX1" fmla="*/ 9709528 w 9744113"/>
              <a:gd name="connsiteY1" fmla="*/ 99833 h 4586594"/>
              <a:gd name="connsiteX2" fmla="*/ 9717372 w 9744113"/>
              <a:gd name="connsiteY2" fmla="*/ 1857735 h 4586594"/>
              <a:gd name="connsiteX3" fmla="*/ 9709898 w 9744113"/>
              <a:gd name="connsiteY3" fmla="*/ 4161359 h 4586594"/>
              <a:gd name="connsiteX4" fmla="*/ 9198520 w 9744113"/>
              <a:gd name="connsiteY4" fmla="*/ 4182508 h 4586594"/>
              <a:gd name="connsiteX5" fmla="*/ 8416382 w 9744113"/>
              <a:gd name="connsiteY5" fmla="*/ 4204129 h 4586594"/>
              <a:gd name="connsiteX6" fmla="*/ 8031753 w 9744113"/>
              <a:gd name="connsiteY6" fmla="*/ 4209361 h 4586594"/>
              <a:gd name="connsiteX7" fmla="*/ 7231709 w 9744113"/>
              <a:gd name="connsiteY7" fmla="*/ 4586012 h 4586594"/>
              <a:gd name="connsiteX8" fmla="*/ 7402254 w 9744113"/>
              <a:gd name="connsiteY8" fmla="*/ 4205667 h 4586594"/>
              <a:gd name="connsiteX9" fmla="*/ 7211696 w 9744113"/>
              <a:gd name="connsiteY9" fmla="*/ 4213740 h 4586594"/>
              <a:gd name="connsiteX10" fmla="*/ 5983699 w 9744113"/>
              <a:gd name="connsiteY10" fmla="*/ 4246431 h 4586594"/>
              <a:gd name="connsiteX11" fmla="*/ 233277 w 9744113"/>
              <a:gd name="connsiteY11" fmla="*/ 4298453 h 4586594"/>
              <a:gd name="connsiteX12" fmla="*/ 87720 w 9744113"/>
              <a:gd name="connsiteY12" fmla="*/ 2523145 h 4586594"/>
              <a:gd name="connsiteX13" fmla="*/ 4845 w 9744113"/>
              <a:gd name="connsiteY13" fmla="*/ 530948 h 4586594"/>
              <a:gd name="connsiteX14" fmla="*/ 156980 w 9744113"/>
              <a:gd name="connsiteY14" fmla="*/ 137092 h 4586594"/>
              <a:gd name="connsiteX15" fmla="*/ 6386267 w 9744113"/>
              <a:gd name="connsiteY15" fmla="*/ 9477 h 4586594"/>
              <a:gd name="connsiteX16" fmla="*/ 8978312 w 9744113"/>
              <a:gd name="connsiteY16" fmla="*/ 13361 h 4586594"/>
              <a:gd name="connsiteX17" fmla="*/ 9481117 w 9744113"/>
              <a:gd name="connsiteY17" fmla="*/ 3458 h 4586594"/>
              <a:gd name="connsiteX0" fmla="*/ 9477408 w 9740404"/>
              <a:gd name="connsiteY0" fmla="*/ 3458 h 4586594"/>
              <a:gd name="connsiteX1" fmla="*/ 9705819 w 9740404"/>
              <a:gd name="connsiteY1" fmla="*/ 99833 h 4586594"/>
              <a:gd name="connsiteX2" fmla="*/ 9713663 w 9740404"/>
              <a:gd name="connsiteY2" fmla="*/ 1857735 h 4586594"/>
              <a:gd name="connsiteX3" fmla="*/ 9706189 w 9740404"/>
              <a:gd name="connsiteY3" fmla="*/ 4161359 h 4586594"/>
              <a:gd name="connsiteX4" fmla="*/ 9194811 w 9740404"/>
              <a:gd name="connsiteY4" fmla="*/ 4182508 h 4586594"/>
              <a:gd name="connsiteX5" fmla="*/ 8412673 w 9740404"/>
              <a:gd name="connsiteY5" fmla="*/ 4204129 h 4586594"/>
              <a:gd name="connsiteX6" fmla="*/ 8028044 w 9740404"/>
              <a:gd name="connsiteY6" fmla="*/ 4209361 h 4586594"/>
              <a:gd name="connsiteX7" fmla="*/ 7228000 w 9740404"/>
              <a:gd name="connsiteY7" fmla="*/ 4586012 h 4586594"/>
              <a:gd name="connsiteX8" fmla="*/ 7398545 w 9740404"/>
              <a:gd name="connsiteY8" fmla="*/ 4205667 h 4586594"/>
              <a:gd name="connsiteX9" fmla="*/ 7207987 w 9740404"/>
              <a:gd name="connsiteY9" fmla="*/ 4213740 h 4586594"/>
              <a:gd name="connsiteX10" fmla="*/ 5979990 w 9740404"/>
              <a:gd name="connsiteY10" fmla="*/ 4246431 h 4586594"/>
              <a:gd name="connsiteX11" fmla="*/ 229568 w 9740404"/>
              <a:gd name="connsiteY11" fmla="*/ 4298453 h 4586594"/>
              <a:gd name="connsiteX12" fmla="*/ 84011 w 9740404"/>
              <a:gd name="connsiteY12" fmla="*/ 2523145 h 4586594"/>
              <a:gd name="connsiteX13" fmla="*/ 1136 w 9740404"/>
              <a:gd name="connsiteY13" fmla="*/ 530948 h 4586594"/>
              <a:gd name="connsiteX14" fmla="*/ 153271 w 9740404"/>
              <a:gd name="connsiteY14" fmla="*/ 137092 h 4586594"/>
              <a:gd name="connsiteX15" fmla="*/ 6382558 w 9740404"/>
              <a:gd name="connsiteY15" fmla="*/ 9477 h 4586594"/>
              <a:gd name="connsiteX16" fmla="*/ 8974603 w 9740404"/>
              <a:gd name="connsiteY16" fmla="*/ 13361 h 4586594"/>
              <a:gd name="connsiteX17" fmla="*/ 9477408 w 9740404"/>
              <a:gd name="connsiteY17" fmla="*/ 3458 h 4586594"/>
              <a:gd name="connsiteX0" fmla="*/ 9486740 w 9749736"/>
              <a:gd name="connsiteY0" fmla="*/ 3458 h 4586594"/>
              <a:gd name="connsiteX1" fmla="*/ 9715151 w 9749736"/>
              <a:gd name="connsiteY1" fmla="*/ 99833 h 4586594"/>
              <a:gd name="connsiteX2" fmla="*/ 9722995 w 9749736"/>
              <a:gd name="connsiteY2" fmla="*/ 1857735 h 4586594"/>
              <a:gd name="connsiteX3" fmla="*/ 9715521 w 9749736"/>
              <a:gd name="connsiteY3" fmla="*/ 4161359 h 4586594"/>
              <a:gd name="connsiteX4" fmla="*/ 9204143 w 9749736"/>
              <a:gd name="connsiteY4" fmla="*/ 4182508 h 4586594"/>
              <a:gd name="connsiteX5" fmla="*/ 8422005 w 9749736"/>
              <a:gd name="connsiteY5" fmla="*/ 4204129 h 4586594"/>
              <a:gd name="connsiteX6" fmla="*/ 8037376 w 9749736"/>
              <a:gd name="connsiteY6" fmla="*/ 4209361 h 4586594"/>
              <a:gd name="connsiteX7" fmla="*/ 7237332 w 9749736"/>
              <a:gd name="connsiteY7" fmla="*/ 4586012 h 4586594"/>
              <a:gd name="connsiteX8" fmla="*/ 7407877 w 9749736"/>
              <a:gd name="connsiteY8" fmla="*/ 4205667 h 4586594"/>
              <a:gd name="connsiteX9" fmla="*/ 7217319 w 9749736"/>
              <a:gd name="connsiteY9" fmla="*/ 4213740 h 4586594"/>
              <a:gd name="connsiteX10" fmla="*/ 5989322 w 9749736"/>
              <a:gd name="connsiteY10" fmla="*/ 4246431 h 4586594"/>
              <a:gd name="connsiteX11" fmla="*/ 238900 w 9749736"/>
              <a:gd name="connsiteY11" fmla="*/ 4298453 h 4586594"/>
              <a:gd name="connsiteX12" fmla="*/ 93343 w 9749736"/>
              <a:gd name="connsiteY12" fmla="*/ 2523145 h 4586594"/>
              <a:gd name="connsiteX13" fmla="*/ 10468 w 9749736"/>
              <a:gd name="connsiteY13" fmla="*/ 530948 h 4586594"/>
              <a:gd name="connsiteX14" fmla="*/ 97489 w 9749736"/>
              <a:gd name="connsiteY14" fmla="*/ 149115 h 4586594"/>
              <a:gd name="connsiteX15" fmla="*/ 6391890 w 9749736"/>
              <a:gd name="connsiteY15" fmla="*/ 9477 h 4586594"/>
              <a:gd name="connsiteX16" fmla="*/ 8983935 w 9749736"/>
              <a:gd name="connsiteY16" fmla="*/ 13361 h 4586594"/>
              <a:gd name="connsiteX17" fmla="*/ 9486740 w 9749736"/>
              <a:gd name="connsiteY17" fmla="*/ 3458 h 4586594"/>
              <a:gd name="connsiteX0" fmla="*/ 9486740 w 9793439"/>
              <a:gd name="connsiteY0" fmla="*/ 75473 h 4658609"/>
              <a:gd name="connsiteX1" fmla="*/ 9715151 w 9793439"/>
              <a:gd name="connsiteY1" fmla="*/ 171848 h 4658609"/>
              <a:gd name="connsiteX2" fmla="*/ 9779506 w 9793439"/>
              <a:gd name="connsiteY2" fmla="*/ 2048524 h 4658609"/>
              <a:gd name="connsiteX3" fmla="*/ 9715521 w 9793439"/>
              <a:gd name="connsiteY3" fmla="*/ 4233374 h 4658609"/>
              <a:gd name="connsiteX4" fmla="*/ 9204143 w 9793439"/>
              <a:gd name="connsiteY4" fmla="*/ 4254523 h 4658609"/>
              <a:gd name="connsiteX5" fmla="*/ 8422005 w 9793439"/>
              <a:gd name="connsiteY5" fmla="*/ 4276144 h 4658609"/>
              <a:gd name="connsiteX6" fmla="*/ 8037376 w 9793439"/>
              <a:gd name="connsiteY6" fmla="*/ 4281376 h 4658609"/>
              <a:gd name="connsiteX7" fmla="*/ 7237332 w 9793439"/>
              <a:gd name="connsiteY7" fmla="*/ 4658027 h 4658609"/>
              <a:gd name="connsiteX8" fmla="*/ 7407877 w 9793439"/>
              <a:gd name="connsiteY8" fmla="*/ 4277682 h 4658609"/>
              <a:gd name="connsiteX9" fmla="*/ 7217319 w 9793439"/>
              <a:gd name="connsiteY9" fmla="*/ 4285755 h 4658609"/>
              <a:gd name="connsiteX10" fmla="*/ 5989322 w 9793439"/>
              <a:gd name="connsiteY10" fmla="*/ 4318446 h 4658609"/>
              <a:gd name="connsiteX11" fmla="*/ 238900 w 9793439"/>
              <a:gd name="connsiteY11" fmla="*/ 4370468 h 4658609"/>
              <a:gd name="connsiteX12" fmla="*/ 93343 w 9793439"/>
              <a:gd name="connsiteY12" fmla="*/ 2595160 h 4658609"/>
              <a:gd name="connsiteX13" fmla="*/ 10468 w 9793439"/>
              <a:gd name="connsiteY13" fmla="*/ 602963 h 4658609"/>
              <a:gd name="connsiteX14" fmla="*/ 97489 w 9793439"/>
              <a:gd name="connsiteY14" fmla="*/ 221130 h 4658609"/>
              <a:gd name="connsiteX15" fmla="*/ 6391890 w 9793439"/>
              <a:gd name="connsiteY15" fmla="*/ 81492 h 4658609"/>
              <a:gd name="connsiteX16" fmla="*/ 8983935 w 9793439"/>
              <a:gd name="connsiteY16" fmla="*/ 85376 h 4658609"/>
              <a:gd name="connsiteX17" fmla="*/ 9486740 w 9793439"/>
              <a:gd name="connsiteY17" fmla="*/ 75473 h 4658609"/>
              <a:gd name="connsiteX0" fmla="*/ 9486740 w 9792089"/>
              <a:gd name="connsiteY0" fmla="*/ 3458 h 4586594"/>
              <a:gd name="connsiteX1" fmla="*/ 9715151 w 9792089"/>
              <a:gd name="connsiteY1" fmla="*/ 99833 h 4586594"/>
              <a:gd name="connsiteX2" fmla="*/ 9779506 w 9792089"/>
              <a:gd name="connsiteY2" fmla="*/ 1976509 h 4586594"/>
              <a:gd name="connsiteX3" fmla="*/ 9715521 w 9792089"/>
              <a:gd name="connsiteY3" fmla="*/ 4161359 h 4586594"/>
              <a:gd name="connsiteX4" fmla="*/ 9204143 w 9792089"/>
              <a:gd name="connsiteY4" fmla="*/ 4182508 h 4586594"/>
              <a:gd name="connsiteX5" fmla="*/ 8422005 w 9792089"/>
              <a:gd name="connsiteY5" fmla="*/ 4204129 h 4586594"/>
              <a:gd name="connsiteX6" fmla="*/ 8037376 w 9792089"/>
              <a:gd name="connsiteY6" fmla="*/ 4209361 h 4586594"/>
              <a:gd name="connsiteX7" fmla="*/ 7237332 w 9792089"/>
              <a:gd name="connsiteY7" fmla="*/ 4586012 h 4586594"/>
              <a:gd name="connsiteX8" fmla="*/ 7407877 w 9792089"/>
              <a:gd name="connsiteY8" fmla="*/ 4205667 h 4586594"/>
              <a:gd name="connsiteX9" fmla="*/ 7217319 w 9792089"/>
              <a:gd name="connsiteY9" fmla="*/ 4213740 h 4586594"/>
              <a:gd name="connsiteX10" fmla="*/ 5989322 w 9792089"/>
              <a:gd name="connsiteY10" fmla="*/ 4246431 h 4586594"/>
              <a:gd name="connsiteX11" fmla="*/ 238900 w 9792089"/>
              <a:gd name="connsiteY11" fmla="*/ 4298453 h 4586594"/>
              <a:gd name="connsiteX12" fmla="*/ 93343 w 9792089"/>
              <a:gd name="connsiteY12" fmla="*/ 2523145 h 4586594"/>
              <a:gd name="connsiteX13" fmla="*/ 10468 w 9792089"/>
              <a:gd name="connsiteY13" fmla="*/ 530948 h 4586594"/>
              <a:gd name="connsiteX14" fmla="*/ 97489 w 9792089"/>
              <a:gd name="connsiteY14" fmla="*/ 149115 h 4586594"/>
              <a:gd name="connsiteX15" fmla="*/ 6391890 w 9792089"/>
              <a:gd name="connsiteY15" fmla="*/ 9477 h 4586594"/>
              <a:gd name="connsiteX16" fmla="*/ 8983935 w 9792089"/>
              <a:gd name="connsiteY16" fmla="*/ 13361 h 4586594"/>
              <a:gd name="connsiteX17" fmla="*/ 9486740 w 9792089"/>
              <a:gd name="connsiteY17" fmla="*/ 3458 h 45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92089" h="4586594">
                <a:moveTo>
                  <a:pt x="9486740" y="3458"/>
                </a:moveTo>
                <a:cubicBezTo>
                  <a:pt x="9608609" y="17870"/>
                  <a:pt x="9702239" y="-44549"/>
                  <a:pt x="9715151" y="99833"/>
                </a:cubicBezTo>
                <a:cubicBezTo>
                  <a:pt x="9744763" y="430954"/>
                  <a:pt x="9820064" y="1179006"/>
                  <a:pt x="9779506" y="1976509"/>
                </a:cubicBezTo>
                <a:cubicBezTo>
                  <a:pt x="9821453" y="2872786"/>
                  <a:pt x="9747762" y="4009775"/>
                  <a:pt x="9715521" y="4161359"/>
                </a:cubicBezTo>
                <a:cubicBezTo>
                  <a:pt x="9446860" y="4212001"/>
                  <a:pt x="9419729" y="4175380"/>
                  <a:pt x="9204143" y="4182508"/>
                </a:cubicBezTo>
                <a:lnTo>
                  <a:pt x="8422005" y="4204129"/>
                </a:lnTo>
                <a:lnTo>
                  <a:pt x="8037376" y="4209361"/>
                </a:lnTo>
                <a:cubicBezTo>
                  <a:pt x="7952820" y="4216563"/>
                  <a:pt x="7868491" y="4404455"/>
                  <a:pt x="7237332" y="4586012"/>
                </a:cubicBezTo>
                <a:cubicBezTo>
                  <a:pt x="7212892" y="4601135"/>
                  <a:pt x="7434449" y="4317853"/>
                  <a:pt x="7407877" y="4205667"/>
                </a:cubicBezTo>
                <a:lnTo>
                  <a:pt x="7217319" y="4213740"/>
                </a:lnTo>
                <a:lnTo>
                  <a:pt x="5989322" y="4246431"/>
                </a:lnTo>
                <a:cubicBezTo>
                  <a:pt x="4635231" y="4269266"/>
                  <a:pt x="2061843" y="4343979"/>
                  <a:pt x="238900" y="4298453"/>
                </a:cubicBezTo>
                <a:cubicBezTo>
                  <a:pt x="67346" y="4318795"/>
                  <a:pt x="106883" y="4077771"/>
                  <a:pt x="93343" y="2523145"/>
                </a:cubicBezTo>
                <a:cubicBezTo>
                  <a:pt x="78840" y="1882752"/>
                  <a:pt x="9777" y="926620"/>
                  <a:pt x="10468" y="530948"/>
                </a:cubicBezTo>
                <a:cubicBezTo>
                  <a:pt x="11159" y="135276"/>
                  <a:pt x="-45388" y="172775"/>
                  <a:pt x="97489" y="149115"/>
                </a:cubicBezTo>
                <a:cubicBezTo>
                  <a:pt x="1625900" y="105255"/>
                  <a:pt x="4329024" y="-2658"/>
                  <a:pt x="6391890" y="9477"/>
                </a:cubicBezTo>
                <a:lnTo>
                  <a:pt x="8983935" y="13361"/>
                </a:lnTo>
                <a:cubicBezTo>
                  <a:pt x="9151710" y="25102"/>
                  <a:pt x="9364871" y="-10954"/>
                  <a:pt x="9486740" y="3458"/>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09E72EC-1178-47C7-A287-A05A6D497A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90656" y="1015766"/>
            <a:ext cx="9361145" cy="4365520"/>
          </a:xfrm>
          <a:custGeom>
            <a:avLst/>
            <a:gdLst>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405213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23535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72133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66489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8804"/>
              <a:gd name="connsiteX1" fmla="*/ 9719033 w 9735159"/>
              <a:gd name="connsiteY1" fmla="*/ 122134 h 4588804"/>
              <a:gd name="connsiteX2" fmla="*/ 9675361 w 9735159"/>
              <a:gd name="connsiteY2" fmla="*/ 1854278 h 4588804"/>
              <a:gd name="connsiteX3" fmla="*/ 9667887 w 9735159"/>
              <a:gd name="connsiteY3" fmla="*/ 4129680 h 4588804"/>
              <a:gd name="connsiteX4" fmla="*/ 9156509 w 9735159"/>
              <a:gd name="connsiteY4" fmla="*/ 4179051 h 4588804"/>
              <a:gd name="connsiteX5" fmla="*/ 8374371 w 9735159"/>
              <a:gd name="connsiteY5" fmla="*/ 4200672 h 4588804"/>
              <a:gd name="connsiteX6" fmla="*/ 7989742 w 9735159"/>
              <a:gd name="connsiteY6" fmla="*/ 4205904 h 4588804"/>
              <a:gd name="connsiteX7" fmla="*/ 7685624 w 9735159"/>
              <a:gd name="connsiteY7" fmla="*/ 4466489 h 4588804"/>
              <a:gd name="connsiteX8" fmla="*/ 7161476 w 9735159"/>
              <a:gd name="connsiteY8" fmla="*/ 4588200 h 4588804"/>
              <a:gd name="connsiteX9" fmla="*/ 7423142 w 9735159"/>
              <a:gd name="connsiteY9" fmla="*/ 4218401 h 4588804"/>
              <a:gd name="connsiteX10" fmla="*/ 7322085 w 9735159"/>
              <a:gd name="connsiteY10" fmla="*/ 4198994 h 4588804"/>
              <a:gd name="connsiteX11" fmla="*/ 5976239 w 9735159"/>
              <a:gd name="connsiteY11" fmla="*/ 4198994 h 4588804"/>
              <a:gd name="connsiteX12" fmla="*/ 5703149 w 9735159"/>
              <a:gd name="connsiteY12" fmla="*/ 4203217 h 4588804"/>
              <a:gd name="connsiteX13" fmla="*/ 204518 w 9735159"/>
              <a:gd name="connsiteY13" fmla="*/ 4241988 h 4588804"/>
              <a:gd name="connsiteX14" fmla="*/ 45709 w 9735159"/>
              <a:gd name="connsiteY14" fmla="*/ 2519688 h 4588804"/>
              <a:gd name="connsiteX15" fmla="*/ 0 w 9735159"/>
              <a:gd name="connsiteY15" fmla="*/ 105770 h 4588804"/>
              <a:gd name="connsiteX16" fmla="*/ 6334131 w 9735159"/>
              <a:gd name="connsiteY16" fmla="*/ 49746 h 4588804"/>
              <a:gd name="connsiteX17" fmla="*/ 8936301 w 9735159"/>
              <a:gd name="connsiteY17" fmla="*/ 9904 h 4588804"/>
              <a:gd name="connsiteX18" fmla="*/ 9439106 w 9735159"/>
              <a:gd name="connsiteY18" fmla="*/ 1 h 4588804"/>
              <a:gd name="connsiteX0" fmla="*/ 9439106 w 9735159"/>
              <a:gd name="connsiteY0" fmla="*/ 1 h 4583171"/>
              <a:gd name="connsiteX1" fmla="*/ 9719033 w 9735159"/>
              <a:gd name="connsiteY1" fmla="*/ 122134 h 4583171"/>
              <a:gd name="connsiteX2" fmla="*/ 9675361 w 9735159"/>
              <a:gd name="connsiteY2" fmla="*/ 1854278 h 4583171"/>
              <a:gd name="connsiteX3" fmla="*/ 9667887 w 9735159"/>
              <a:gd name="connsiteY3" fmla="*/ 4129680 h 4583171"/>
              <a:gd name="connsiteX4" fmla="*/ 9156509 w 9735159"/>
              <a:gd name="connsiteY4" fmla="*/ 4179051 h 4583171"/>
              <a:gd name="connsiteX5" fmla="*/ 8374371 w 9735159"/>
              <a:gd name="connsiteY5" fmla="*/ 4200672 h 4583171"/>
              <a:gd name="connsiteX6" fmla="*/ 7989742 w 9735159"/>
              <a:gd name="connsiteY6" fmla="*/ 4205904 h 4583171"/>
              <a:gd name="connsiteX7" fmla="*/ 7685624 w 9735159"/>
              <a:gd name="connsiteY7" fmla="*/ 4466489 h 4583171"/>
              <a:gd name="connsiteX8" fmla="*/ 7189698 w 9735159"/>
              <a:gd name="connsiteY8" fmla="*/ 4582555 h 4583171"/>
              <a:gd name="connsiteX9" fmla="*/ 7423142 w 9735159"/>
              <a:gd name="connsiteY9" fmla="*/ 4218401 h 4583171"/>
              <a:gd name="connsiteX10" fmla="*/ 7322085 w 9735159"/>
              <a:gd name="connsiteY10" fmla="*/ 4198994 h 4583171"/>
              <a:gd name="connsiteX11" fmla="*/ 5976239 w 9735159"/>
              <a:gd name="connsiteY11" fmla="*/ 4198994 h 4583171"/>
              <a:gd name="connsiteX12" fmla="*/ 5703149 w 9735159"/>
              <a:gd name="connsiteY12" fmla="*/ 4203217 h 4583171"/>
              <a:gd name="connsiteX13" fmla="*/ 204518 w 9735159"/>
              <a:gd name="connsiteY13" fmla="*/ 4241988 h 4583171"/>
              <a:gd name="connsiteX14" fmla="*/ 45709 w 9735159"/>
              <a:gd name="connsiteY14" fmla="*/ 2519688 h 4583171"/>
              <a:gd name="connsiteX15" fmla="*/ 0 w 9735159"/>
              <a:gd name="connsiteY15" fmla="*/ 105770 h 4583171"/>
              <a:gd name="connsiteX16" fmla="*/ 6334131 w 9735159"/>
              <a:gd name="connsiteY16" fmla="*/ 49746 h 4583171"/>
              <a:gd name="connsiteX17" fmla="*/ 8936301 w 9735159"/>
              <a:gd name="connsiteY17" fmla="*/ 9904 h 4583171"/>
              <a:gd name="connsiteX18" fmla="*/ 9439106 w 9735159"/>
              <a:gd name="connsiteY18" fmla="*/ 1 h 4583171"/>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23142 w 9735159"/>
              <a:gd name="connsiteY9" fmla="*/ 4218401 h 4585292"/>
              <a:gd name="connsiteX10" fmla="*/ 7322085 w 9735159"/>
              <a:gd name="connsiteY10" fmla="*/ 4198994 h 4585292"/>
              <a:gd name="connsiteX11" fmla="*/ 5976239 w 9735159"/>
              <a:gd name="connsiteY11" fmla="*/ 4198994 h 4585292"/>
              <a:gd name="connsiteX12" fmla="*/ 5703149 w 9735159"/>
              <a:gd name="connsiteY12" fmla="*/ 4203217 h 4585292"/>
              <a:gd name="connsiteX13" fmla="*/ 204518 w 9735159"/>
              <a:gd name="connsiteY13" fmla="*/ 4241988 h 4585292"/>
              <a:gd name="connsiteX14" fmla="*/ 45709 w 9735159"/>
              <a:gd name="connsiteY14" fmla="*/ 2519688 h 4585292"/>
              <a:gd name="connsiteX15" fmla="*/ 0 w 9735159"/>
              <a:gd name="connsiteY15" fmla="*/ 105770 h 4585292"/>
              <a:gd name="connsiteX16" fmla="*/ 6334131 w 9735159"/>
              <a:gd name="connsiteY16" fmla="*/ 49746 h 4585292"/>
              <a:gd name="connsiteX17" fmla="*/ 8936301 w 9735159"/>
              <a:gd name="connsiteY17" fmla="*/ 9904 h 4585292"/>
              <a:gd name="connsiteX18" fmla="*/ 9439106 w 9735159"/>
              <a:gd name="connsiteY18"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322085 w 9735159"/>
              <a:gd name="connsiteY10" fmla="*/ 4198994 h 4585292"/>
              <a:gd name="connsiteX11" fmla="*/ 5976239 w 9735159"/>
              <a:gd name="connsiteY11" fmla="*/ 4198994 h 4585292"/>
              <a:gd name="connsiteX12" fmla="*/ 5703149 w 9735159"/>
              <a:gd name="connsiteY12" fmla="*/ 4203217 h 4585292"/>
              <a:gd name="connsiteX13" fmla="*/ 204518 w 9735159"/>
              <a:gd name="connsiteY13" fmla="*/ 4241988 h 4585292"/>
              <a:gd name="connsiteX14" fmla="*/ 45709 w 9735159"/>
              <a:gd name="connsiteY14" fmla="*/ 2519688 h 4585292"/>
              <a:gd name="connsiteX15" fmla="*/ 0 w 9735159"/>
              <a:gd name="connsiteY15" fmla="*/ 105770 h 4585292"/>
              <a:gd name="connsiteX16" fmla="*/ 6334131 w 9735159"/>
              <a:gd name="connsiteY16" fmla="*/ 49746 h 4585292"/>
              <a:gd name="connsiteX17" fmla="*/ 8936301 w 9735159"/>
              <a:gd name="connsiteY17" fmla="*/ 9904 h 4585292"/>
              <a:gd name="connsiteX18" fmla="*/ 9439106 w 9735159"/>
              <a:gd name="connsiteY18"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322085 w 9735159"/>
              <a:gd name="connsiteY10" fmla="*/ 4198994 h 4585292"/>
              <a:gd name="connsiteX11" fmla="*/ 5703149 w 9735159"/>
              <a:gd name="connsiteY11" fmla="*/ 4203217 h 4585292"/>
              <a:gd name="connsiteX12" fmla="*/ 204518 w 9735159"/>
              <a:gd name="connsiteY12" fmla="*/ 4241988 h 4585292"/>
              <a:gd name="connsiteX13" fmla="*/ 45709 w 9735159"/>
              <a:gd name="connsiteY13" fmla="*/ 2519688 h 4585292"/>
              <a:gd name="connsiteX14" fmla="*/ 0 w 9735159"/>
              <a:gd name="connsiteY14" fmla="*/ 105770 h 4585292"/>
              <a:gd name="connsiteX15" fmla="*/ 6334131 w 9735159"/>
              <a:gd name="connsiteY15" fmla="*/ 49746 h 4585292"/>
              <a:gd name="connsiteX16" fmla="*/ 8936301 w 9735159"/>
              <a:gd name="connsiteY16" fmla="*/ 9904 h 4585292"/>
              <a:gd name="connsiteX17" fmla="*/ 9439106 w 9735159"/>
              <a:gd name="connsiteY17" fmla="*/ 1 h 4585292"/>
              <a:gd name="connsiteX0" fmla="*/ 9439106 w 9735159"/>
              <a:gd name="connsiteY0" fmla="*/ 1 h 4585292"/>
              <a:gd name="connsiteX1" fmla="*/ 9719033 w 9735159"/>
              <a:gd name="connsiteY1" fmla="*/ 122134 h 4585292"/>
              <a:gd name="connsiteX2" fmla="*/ 9675361 w 9735159"/>
              <a:gd name="connsiteY2" fmla="*/ 1854278 h 4585292"/>
              <a:gd name="connsiteX3" fmla="*/ 9667887 w 9735159"/>
              <a:gd name="connsiteY3" fmla="*/ 4129680 h 4585292"/>
              <a:gd name="connsiteX4" fmla="*/ 9156509 w 9735159"/>
              <a:gd name="connsiteY4" fmla="*/ 4179051 h 4585292"/>
              <a:gd name="connsiteX5" fmla="*/ 8374371 w 9735159"/>
              <a:gd name="connsiteY5" fmla="*/ 4200672 h 4585292"/>
              <a:gd name="connsiteX6" fmla="*/ 7989742 w 9735159"/>
              <a:gd name="connsiteY6" fmla="*/ 4205904 h 4585292"/>
              <a:gd name="connsiteX7" fmla="*/ 7685624 w 9735159"/>
              <a:gd name="connsiteY7" fmla="*/ 4466489 h 4585292"/>
              <a:gd name="connsiteX8" fmla="*/ 7189698 w 9735159"/>
              <a:gd name="connsiteY8" fmla="*/ 4582555 h 4585292"/>
              <a:gd name="connsiteX9" fmla="*/ 7406209 w 9735159"/>
              <a:gd name="connsiteY9" fmla="*/ 4195824 h 4585292"/>
              <a:gd name="connsiteX10" fmla="*/ 7169685 w 9735159"/>
              <a:gd name="connsiteY10" fmla="*/ 4210283 h 4585292"/>
              <a:gd name="connsiteX11" fmla="*/ 5703149 w 9735159"/>
              <a:gd name="connsiteY11" fmla="*/ 4203217 h 4585292"/>
              <a:gd name="connsiteX12" fmla="*/ 204518 w 9735159"/>
              <a:gd name="connsiteY12" fmla="*/ 4241988 h 4585292"/>
              <a:gd name="connsiteX13" fmla="*/ 45709 w 9735159"/>
              <a:gd name="connsiteY13" fmla="*/ 2519688 h 4585292"/>
              <a:gd name="connsiteX14" fmla="*/ 0 w 9735159"/>
              <a:gd name="connsiteY14" fmla="*/ 105770 h 4585292"/>
              <a:gd name="connsiteX15" fmla="*/ 6334131 w 9735159"/>
              <a:gd name="connsiteY15" fmla="*/ 49746 h 4585292"/>
              <a:gd name="connsiteX16" fmla="*/ 8936301 w 9735159"/>
              <a:gd name="connsiteY16" fmla="*/ 9904 h 4585292"/>
              <a:gd name="connsiteX17" fmla="*/ 9439106 w 9735159"/>
              <a:gd name="connsiteY17" fmla="*/ 1 h 4585292"/>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29680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685624 w 9735159"/>
              <a:gd name="connsiteY7" fmla="*/ 4466489 h 4583125"/>
              <a:gd name="connsiteX8" fmla="*/ 7189698 w 9735159"/>
              <a:gd name="connsiteY8" fmla="*/ 4582555 h 4583125"/>
              <a:gd name="connsiteX9" fmla="*/ 7406209 w 9735159"/>
              <a:gd name="connsiteY9" fmla="*/ 4195824 h 4583125"/>
              <a:gd name="connsiteX10" fmla="*/ 7169685 w 9735159"/>
              <a:gd name="connsiteY10" fmla="*/ 4210283 h 4583125"/>
              <a:gd name="connsiteX11" fmla="*/ 5703149 w 9735159"/>
              <a:gd name="connsiteY11" fmla="*/ 4203217 h 4583125"/>
              <a:gd name="connsiteX12" fmla="*/ 204518 w 9735159"/>
              <a:gd name="connsiteY12" fmla="*/ 4241988 h 4583125"/>
              <a:gd name="connsiteX13" fmla="*/ 45709 w 9735159"/>
              <a:gd name="connsiteY13" fmla="*/ 2519688 h 4583125"/>
              <a:gd name="connsiteX14" fmla="*/ 0 w 9735159"/>
              <a:gd name="connsiteY14" fmla="*/ 105770 h 4583125"/>
              <a:gd name="connsiteX15" fmla="*/ 6334131 w 9735159"/>
              <a:gd name="connsiteY15" fmla="*/ 49746 h 4583125"/>
              <a:gd name="connsiteX16" fmla="*/ 8936301 w 9735159"/>
              <a:gd name="connsiteY16" fmla="*/ 9904 h 4583125"/>
              <a:gd name="connsiteX17" fmla="*/ 9439106 w 9735159"/>
              <a:gd name="connsiteY17"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685624 w 9735159"/>
              <a:gd name="connsiteY7" fmla="*/ 4466489 h 4583125"/>
              <a:gd name="connsiteX8" fmla="*/ 7189698 w 9735159"/>
              <a:gd name="connsiteY8" fmla="*/ 4582555 h 4583125"/>
              <a:gd name="connsiteX9" fmla="*/ 7406209 w 9735159"/>
              <a:gd name="connsiteY9" fmla="*/ 4195824 h 4583125"/>
              <a:gd name="connsiteX10" fmla="*/ 7169685 w 9735159"/>
              <a:gd name="connsiteY10" fmla="*/ 4210283 h 4583125"/>
              <a:gd name="connsiteX11" fmla="*/ 5703149 w 9735159"/>
              <a:gd name="connsiteY11" fmla="*/ 4203217 h 4583125"/>
              <a:gd name="connsiteX12" fmla="*/ 204518 w 9735159"/>
              <a:gd name="connsiteY12" fmla="*/ 4241988 h 4583125"/>
              <a:gd name="connsiteX13" fmla="*/ 45709 w 9735159"/>
              <a:gd name="connsiteY13" fmla="*/ 2519688 h 4583125"/>
              <a:gd name="connsiteX14" fmla="*/ 0 w 9735159"/>
              <a:gd name="connsiteY14" fmla="*/ 105770 h 4583125"/>
              <a:gd name="connsiteX15" fmla="*/ 6334131 w 9735159"/>
              <a:gd name="connsiteY15" fmla="*/ 49746 h 4583125"/>
              <a:gd name="connsiteX16" fmla="*/ 8936301 w 9735159"/>
              <a:gd name="connsiteY16" fmla="*/ 9904 h 4583125"/>
              <a:gd name="connsiteX17" fmla="*/ 9439106 w 9735159"/>
              <a:gd name="connsiteY17"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25"/>
              <a:gd name="connsiteX1" fmla="*/ 9719033 w 9735159"/>
              <a:gd name="connsiteY1" fmla="*/ 122134 h 4583125"/>
              <a:gd name="connsiteX2" fmla="*/ 9675361 w 9735159"/>
              <a:gd name="connsiteY2" fmla="*/ 1854278 h 4583125"/>
              <a:gd name="connsiteX3" fmla="*/ 9667887 w 9735159"/>
              <a:gd name="connsiteY3" fmla="*/ 4157902 h 4583125"/>
              <a:gd name="connsiteX4" fmla="*/ 9156509 w 9735159"/>
              <a:gd name="connsiteY4" fmla="*/ 4179051 h 4583125"/>
              <a:gd name="connsiteX5" fmla="*/ 8374371 w 9735159"/>
              <a:gd name="connsiteY5" fmla="*/ 4200672 h 4583125"/>
              <a:gd name="connsiteX6" fmla="*/ 7989742 w 9735159"/>
              <a:gd name="connsiteY6" fmla="*/ 4205904 h 4583125"/>
              <a:gd name="connsiteX7" fmla="*/ 7189698 w 9735159"/>
              <a:gd name="connsiteY7" fmla="*/ 4582555 h 4583125"/>
              <a:gd name="connsiteX8" fmla="*/ 7406209 w 9735159"/>
              <a:gd name="connsiteY8" fmla="*/ 4195824 h 4583125"/>
              <a:gd name="connsiteX9" fmla="*/ 7169685 w 9735159"/>
              <a:gd name="connsiteY9" fmla="*/ 4210283 h 4583125"/>
              <a:gd name="connsiteX10" fmla="*/ 5703149 w 9735159"/>
              <a:gd name="connsiteY10" fmla="*/ 4203217 h 4583125"/>
              <a:gd name="connsiteX11" fmla="*/ 204518 w 9735159"/>
              <a:gd name="connsiteY11" fmla="*/ 4241988 h 4583125"/>
              <a:gd name="connsiteX12" fmla="*/ 45709 w 9735159"/>
              <a:gd name="connsiteY12" fmla="*/ 2519688 h 4583125"/>
              <a:gd name="connsiteX13" fmla="*/ 0 w 9735159"/>
              <a:gd name="connsiteY13" fmla="*/ 105770 h 4583125"/>
              <a:gd name="connsiteX14" fmla="*/ 6334131 w 9735159"/>
              <a:gd name="connsiteY14" fmla="*/ 49746 h 4583125"/>
              <a:gd name="connsiteX15" fmla="*/ 8936301 w 9735159"/>
              <a:gd name="connsiteY15" fmla="*/ 9904 h 4583125"/>
              <a:gd name="connsiteX16" fmla="*/ 9439106 w 9735159"/>
              <a:gd name="connsiteY16" fmla="*/ 1 h 4583125"/>
              <a:gd name="connsiteX0" fmla="*/ 9439106 w 9735159"/>
              <a:gd name="connsiteY0" fmla="*/ 1 h 4583178"/>
              <a:gd name="connsiteX1" fmla="*/ 9719033 w 9735159"/>
              <a:gd name="connsiteY1" fmla="*/ 122134 h 4583178"/>
              <a:gd name="connsiteX2" fmla="*/ 9675361 w 9735159"/>
              <a:gd name="connsiteY2" fmla="*/ 1854278 h 4583178"/>
              <a:gd name="connsiteX3" fmla="*/ 9667887 w 9735159"/>
              <a:gd name="connsiteY3" fmla="*/ 4157902 h 4583178"/>
              <a:gd name="connsiteX4" fmla="*/ 9156509 w 9735159"/>
              <a:gd name="connsiteY4" fmla="*/ 4179051 h 4583178"/>
              <a:gd name="connsiteX5" fmla="*/ 8374371 w 9735159"/>
              <a:gd name="connsiteY5" fmla="*/ 4200672 h 4583178"/>
              <a:gd name="connsiteX6" fmla="*/ 7989742 w 9735159"/>
              <a:gd name="connsiteY6" fmla="*/ 4205904 h 4583178"/>
              <a:gd name="connsiteX7" fmla="*/ 7189698 w 9735159"/>
              <a:gd name="connsiteY7" fmla="*/ 4582555 h 4583178"/>
              <a:gd name="connsiteX8" fmla="*/ 7389118 w 9735159"/>
              <a:gd name="connsiteY8" fmla="*/ 4221461 h 4583178"/>
              <a:gd name="connsiteX9" fmla="*/ 7169685 w 9735159"/>
              <a:gd name="connsiteY9" fmla="*/ 4210283 h 4583178"/>
              <a:gd name="connsiteX10" fmla="*/ 5703149 w 9735159"/>
              <a:gd name="connsiteY10" fmla="*/ 4203217 h 4583178"/>
              <a:gd name="connsiteX11" fmla="*/ 204518 w 9735159"/>
              <a:gd name="connsiteY11" fmla="*/ 4241988 h 4583178"/>
              <a:gd name="connsiteX12" fmla="*/ 45709 w 9735159"/>
              <a:gd name="connsiteY12" fmla="*/ 2519688 h 4583178"/>
              <a:gd name="connsiteX13" fmla="*/ 0 w 9735159"/>
              <a:gd name="connsiteY13" fmla="*/ 105770 h 4583178"/>
              <a:gd name="connsiteX14" fmla="*/ 6334131 w 9735159"/>
              <a:gd name="connsiteY14" fmla="*/ 49746 h 4583178"/>
              <a:gd name="connsiteX15" fmla="*/ 8936301 w 9735159"/>
              <a:gd name="connsiteY15" fmla="*/ 9904 h 4583178"/>
              <a:gd name="connsiteX16" fmla="*/ 9439106 w 9735159"/>
              <a:gd name="connsiteY16" fmla="*/ 1 h 4583178"/>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703149 w 9702102"/>
              <a:gd name="connsiteY10" fmla="*/ 4206673 h 4586634"/>
              <a:gd name="connsiteX11" fmla="*/ 204518 w 9702102"/>
              <a:gd name="connsiteY11" fmla="*/ 4245444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703149 w 9702102"/>
              <a:gd name="connsiteY10" fmla="*/ 4206673 h 4586634"/>
              <a:gd name="connsiteX11" fmla="*/ 191266 w 9702102"/>
              <a:gd name="connsiteY11" fmla="*/ 4298452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39106 w 9702102"/>
              <a:gd name="connsiteY0" fmla="*/ 3457 h 4586634"/>
              <a:gd name="connsiteX1" fmla="*/ 9667517 w 9702102"/>
              <a:gd name="connsiteY1" fmla="*/ 99832 h 4586634"/>
              <a:gd name="connsiteX2" fmla="*/ 9675361 w 9702102"/>
              <a:gd name="connsiteY2" fmla="*/ 1857734 h 4586634"/>
              <a:gd name="connsiteX3" fmla="*/ 9667887 w 9702102"/>
              <a:gd name="connsiteY3" fmla="*/ 4161358 h 4586634"/>
              <a:gd name="connsiteX4" fmla="*/ 9156509 w 9702102"/>
              <a:gd name="connsiteY4" fmla="*/ 4182507 h 4586634"/>
              <a:gd name="connsiteX5" fmla="*/ 8374371 w 9702102"/>
              <a:gd name="connsiteY5" fmla="*/ 4204128 h 4586634"/>
              <a:gd name="connsiteX6" fmla="*/ 7989742 w 9702102"/>
              <a:gd name="connsiteY6" fmla="*/ 4209360 h 4586634"/>
              <a:gd name="connsiteX7" fmla="*/ 7189698 w 9702102"/>
              <a:gd name="connsiteY7" fmla="*/ 4586011 h 4586634"/>
              <a:gd name="connsiteX8" fmla="*/ 7389118 w 9702102"/>
              <a:gd name="connsiteY8" fmla="*/ 4224917 h 4586634"/>
              <a:gd name="connsiteX9" fmla="*/ 7169685 w 9702102"/>
              <a:gd name="connsiteY9" fmla="*/ 4213739 h 4586634"/>
              <a:gd name="connsiteX10" fmla="*/ 5941688 w 9702102"/>
              <a:gd name="connsiteY10" fmla="*/ 4246430 h 4586634"/>
              <a:gd name="connsiteX11" fmla="*/ 191266 w 9702102"/>
              <a:gd name="connsiteY11" fmla="*/ 4298452 h 4586634"/>
              <a:gd name="connsiteX12" fmla="*/ 45709 w 9702102"/>
              <a:gd name="connsiteY12" fmla="*/ 2523144 h 4586634"/>
              <a:gd name="connsiteX13" fmla="*/ 0 w 9702102"/>
              <a:gd name="connsiteY13" fmla="*/ 109226 h 4586634"/>
              <a:gd name="connsiteX14" fmla="*/ 6334131 w 9702102"/>
              <a:gd name="connsiteY14" fmla="*/ 53202 h 4586634"/>
              <a:gd name="connsiteX15" fmla="*/ 8936301 w 9702102"/>
              <a:gd name="connsiteY15" fmla="*/ 13360 h 4586634"/>
              <a:gd name="connsiteX16" fmla="*/ 9439106 w 9702102"/>
              <a:gd name="connsiteY16" fmla="*/ 3457 h 4586634"/>
              <a:gd name="connsiteX0" fmla="*/ 9452358 w 9715354"/>
              <a:gd name="connsiteY0" fmla="*/ 3457 h 4586634"/>
              <a:gd name="connsiteX1" fmla="*/ 9680769 w 9715354"/>
              <a:gd name="connsiteY1" fmla="*/ 99832 h 4586634"/>
              <a:gd name="connsiteX2" fmla="*/ 9688613 w 9715354"/>
              <a:gd name="connsiteY2" fmla="*/ 1857734 h 4586634"/>
              <a:gd name="connsiteX3" fmla="*/ 9681139 w 9715354"/>
              <a:gd name="connsiteY3" fmla="*/ 4161358 h 4586634"/>
              <a:gd name="connsiteX4" fmla="*/ 9169761 w 9715354"/>
              <a:gd name="connsiteY4" fmla="*/ 4182507 h 4586634"/>
              <a:gd name="connsiteX5" fmla="*/ 8387623 w 9715354"/>
              <a:gd name="connsiteY5" fmla="*/ 4204128 h 4586634"/>
              <a:gd name="connsiteX6" fmla="*/ 8002994 w 9715354"/>
              <a:gd name="connsiteY6" fmla="*/ 4209360 h 4586634"/>
              <a:gd name="connsiteX7" fmla="*/ 7202950 w 9715354"/>
              <a:gd name="connsiteY7" fmla="*/ 4586011 h 4586634"/>
              <a:gd name="connsiteX8" fmla="*/ 7402370 w 9715354"/>
              <a:gd name="connsiteY8" fmla="*/ 4224917 h 4586634"/>
              <a:gd name="connsiteX9" fmla="*/ 7182937 w 9715354"/>
              <a:gd name="connsiteY9" fmla="*/ 4213739 h 4586634"/>
              <a:gd name="connsiteX10" fmla="*/ 5954940 w 9715354"/>
              <a:gd name="connsiteY10" fmla="*/ 4246430 h 4586634"/>
              <a:gd name="connsiteX11" fmla="*/ 204518 w 9715354"/>
              <a:gd name="connsiteY11" fmla="*/ 4298452 h 4586634"/>
              <a:gd name="connsiteX12" fmla="*/ 58961 w 9715354"/>
              <a:gd name="connsiteY12" fmla="*/ 2523144 h 4586634"/>
              <a:gd name="connsiteX13" fmla="*/ 0 w 9715354"/>
              <a:gd name="connsiteY13" fmla="*/ 29712 h 4586634"/>
              <a:gd name="connsiteX14" fmla="*/ 6347383 w 9715354"/>
              <a:gd name="connsiteY14" fmla="*/ 53202 h 4586634"/>
              <a:gd name="connsiteX15" fmla="*/ 8949553 w 9715354"/>
              <a:gd name="connsiteY15" fmla="*/ 13360 h 4586634"/>
              <a:gd name="connsiteX16" fmla="*/ 9452358 w 9715354"/>
              <a:gd name="connsiteY16" fmla="*/ 3457 h 4586634"/>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452358 w 9715354"/>
              <a:gd name="connsiteY0" fmla="*/ 3457 h 4586593"/>
              <a:gd name="connsiteX1" fmla="*/ 9680769 w 9715354"/>
              <a:gd name="connsiteY1" fmla="*/ 99832 h 4586593"/>
              <a:gd name="connsiteX2" fmla="*/ 9688613 w 9715354"/>
              <a:gd name="connsiteY2" fmla="*/ 1857734 h 4586593"/>
              <a:gd name="connsiteX3" fmla="*/ 9681139 w 9715354"/>
              <a:gd name="connsiteY3" fmla="*/ 4161358 h 4586593"/>
              <a:gd name="connsiteX4" fmla="*/ 9169761 w 9715354"/>
              <a:gd name="connsiteY4" fmla="*/ 4182507 h 4586593"/>
              <a:gd name="connsiteX5" fmla="*/ 8387623 w 9715354"/>
              <a:gd name="connsiteY5" fmla="*/ 4204128 h 4586593"/>
              <a:gd name="connsiteX6" fmla="*/ 8002994 w 9715354"/>
              <a:gd name="connsiteY6" fmla="*/ 4209360 h 4586593"/>
              <a:gd name="connsiteX7" fmla="*/ 7202950 w 9715354"/>
              <a:gd name="connsiteY7" fmla="*/ 4586011 h 4586593"/>
              <a:gd name="connsiteX8" fmla="*/ 7373495 w 9715354"/>
              <a:gd name="connsiteY8" fmla="*/ 4205666 h 4586593"/>
              <a:gd name="connsiteX9" fmla="*/ 7182937 w 9715354"/>
              <a:gd name="connsiteY9" fmla="*/ 4213739 h 4586593"/>
              <a:gd name="connsiteX10" fmla="*/ 5954940 w 9715354"/>
              <a:gd name="connsiteY10" fmla="*/ 4246430 h 4586593"/>
              <a:gd name="connsiteX11" fmla="*/ 204518 w 9715354"/>
              <a:gd name="connsiteY11" fmla="*/ 4298452 h 4586593"/>
              <a:gd name="connsiteX12" fmla="*/ 58961 w 9715354"/>
              <a:gd name="connsiteY12" fmla="*/ 2523144 h 4586593"/>
              <a:gd name="connsiteX13" fmla="*/ 0 w 9715354"/>
              <a:gd name="connsiteY13" fmla="*/ 29712 h 4586593"/>
              <a:gd name="connsiteX14" fmla="*/ 6347383 w 9715354"/>
              <a:gd name="connsiteY14" fmla="*/ 53202 h 4586593"/>
              <a:gd name="connsiteX15" fmla="*/ 8949553 w 9715354"/>
              <a:gd name="connsiteY15" fmla="*/ 13360 h 4586593"/>
              <a:gd name="connsiteX16" fmla="*/ 9452358 w 9715354"/>
              <a:gd name="connsiteY16" fmla="*/ 3457 h 4586593"/>
              <a:gd name="connsiteX0" fmla="*/ 9530791 w 9793787"/>
              <a:gd name="connsiteY0" fmla="*/ 166219 h 4749355"/>
              <a:gd name="connsiteX1" fmla="*/ 9759202 w 9793787"/>
              <a:gd name="connsiteY1" fmla="*/ 262594 h 4749355"/>
              <a:gd name="connsiteX2" fmla="*/ 9767046 w 9793787"/>
              <a:gd name="connsiteY2" fmla="*/ 2020496 h 4749355"/>
              <a:gd name="connsiteX3" fmla="*/ 9759572 w 9793787"/>
              <a:gd name="connsiteY3" fmla="*/ 4324120 h 4749355"/>
              <a:gd name="connsiteX4" fmla="*/ 9248194 w 9793787"/>
              <a:gd name="connsiteY4" fmla="*/ 4345269 h 4749355"/>
              <a:gd name="connsiteX5" fmla="*/ 8466056 w 9793787"/>
              <a:gd name="connsiteY5" fmla="*/ 4366890 h 4749355"/>
              <a:gd name="connsiteX6" fmla="*/ 8081427 w 9793787"/>
              <a:gd name="connsiteY6" fmla="*/ 4372122 h 4749355"/>
              <a:gd name="connsiteX7" fmla="*/ 7281383 w 9793787"/>
              <a:gd name="connsiteY7" fmla="*/ 4748773 h 4749355"/>
              <a:gd name="connsiteX8" fmla="*/ 7451928 w 9793787"/>
              <a:gd name="connsiteY8" fmla="*/ 4368428 h 4749355"/>
              <a:gd name="connsiteX9" fmla="*/ 7261370 w 9793787"/>
              <a:gd name="connsiteY9" fmla="*/ 4376501 h 4749355"/>
              <a:gd name="connsiteX10" fmla="*/ 6033373 w 9793787"/>
              <a:gd name="connsiteY10" fmla="*/ 4409192 h 4749355"/>
              <a:gd name="connsiteX11" fmla="*/ 282951 w 9793787"/>
              <a:gd name="connsiteY11" fmla="*/ 4461214 h 4749355"/>
              <a:gd name="connsiteX12" fmla="*/ 137394 w 9793787"/>
              <a:gd name="connsiteY12" fmla="*/ 2685906 h 4749355"/>
              <a:gd name="connsiteX13" fmla="*/ 78433 w 9793787"/>
              <a:gd name="connsiteY13" fmla="*/ 192474 h 4749355"/>
              <a:gd name="connsiteX14" fmla="*/ 650812 w 9793787"/>
              <a:gd name="connsiteY14" fmla="*/ 172339 h 4749355"/>
              <a:gd name="connsiteX15" fmla="*/ 6425816 w 9793787"/>
              <a:gd name="connsiteY15" fmla="*/ 215964 h 4749355"/>
              <a:gd name="connsiteX16" fmla="*/ 9027986 w 9793787"/>
              <a:gd name="connsiteY16" fmla="*/ 176122 h 4749355"/>
              <a:gd name="connsiteX17" fmla="*/ 9530791 w 9793787"/>
              <a:gd name="connsiteY17" fmla="*/ 166219 h 4749355"/>
              <a:gd name="connsiteX0" fmla="*/ 9543478 w 9806474"/>
              <a:gd name="connsiteY0" fmla="*/ 3458 h 4586594"/>
              <a:gd name="connsiteX1" fmla="*/ 9771889 w 9806474"/>
              <a:gd name="connsiteY1" fmla="*/ 99833 h 4586594"/>
              <a:gd name="connsiteX2" fmla="*/ 9779733 w 9806474"/>
              <a:gd name="connsiteY2" fmla="*/ 1857735 h 4586594"/>
              <a:gd name="connsiteX3" fmla="*/ 9772259 w 9806474"/>
              <a:gd name="connsiteY3" fmla="*/ 4161359 h 4586594"/>
              <a:gd name="connsiteX4" fmla="*/ 9260881 w 9806474"/>
              <a:gd name="connsiteY4" fmla="*/ 4182508 h 4586594"/>
              <a:gd name="connsiteX5" fmla="*/ 8478743 w 9806474"/>
              <a:gd name="connsiteY5" fmla="*/ 4204129 h 4586594"/>
              <a:gd name="connsiteX6" fmla="*/ 8094114 w 9806474"/>
              <a:gd name="connsiteY6" fmla="*/ 4209361 h 4586594"/>
              <a:gd name="connsiteX7" fmla="*/ 7294070 w 9806474"/>
              <a:gd name="connsiteY7" fmla="*/ 4586012 h 4586594"/>
              <a:gd name="connsiteX8" fmla="*/ 7464615 w 9806474"/>
              <a:gd name="connsiteY8" fmla="*/ 4205667 h 4586594"/>
              <a:gd name="connsiteX9" fmla="*/ 7274057 w 9806474"/>
              <a:gd name="connsiteY9" fmla="*/ 4213740 h 4586594"/>
              <a:gd name="connsiteX10" fmla="*/ 6046060 w 9806474"/>
              <a:gd name="connsiteY10" fmla="*/ 4246431 h 4586594"/>
              <a:gd name="connsiteX11" fmla="*/ 295638 w 9806474"/>
              <a:gd name="connsiteY11" fmla="*/ 4298453 h 4586594"/>
              <a:gd name="connsiteX12" fmla="*/ 150081 w 9806474"/>
              <a:gd name="connsiteY12" fmla="*/ 2523145 h 4586594"/>
              <a:gd name="connsiteX13" fmla="*/ 66257 w 9806474"/>
              <a:gd name="connsiteY13" fmla="*/ 476529 h 4586594"/>
              <a:gd name="connsiteX14" fmla="*/ 663499 w 9806474"/>
              <a:gd name="connsiteY14" fmla="*/ 9578 h 4586594"/>
              <a:gd name="connsiteX15" fmla="*/ 6438503 w 9806474"/>
              <a:gd name="connsiteY15" fmla="*/ 53203 h 4586594"/>
              <a:gd name="connsiteX16" fmla="*/ 9040673 w 9806474"/>
              <a:gd name="connsiteY16" fmla="*/ 13361 h 4586594"/>
              <a:gd name="connsiteX17" fmla="*/ 9543478 w 9806474"/>
              <a:gd name="connsiteY17" fmla="*/ 3458 h 4586594"/>
              <a:gd name="connsiteX0" fmla="*/ 9502853 w 9765849"/>
              <a:gd name="connsiteY0" fmla="*/ 3458 h 4586594"/>
              <a:gd name="connsiteX1" fmla="*/ 9731264 w 9765849"/>
              <a:gd name="connsiteY1" fmla="*/ 99833 h 4586594"/>
              <a:gd name="connsiteX2" fmla="*/ 9739108 w 9765849"/>
              <a:gd name="connsiteY2" fmla="*/ 1857735 h 4586594"/>
              <a:gd name="connsiteX3" fmla="*/ 9731634 w 9765849"/>
              <a:gd name="connsiteY3" fmla="*/ 4161359 h 4586594"/>
              <a:gd name="connsiteX4" fmla="*/ 9220256 w 9765849"/>
              <a:gd name="connsiteY4" fmla="*/ 4182508 h 4586594"/>
              <a:gd name="connsiteX5" fmla="*/ 8438118 w 9765849"/>
              <a:gd name="connsiteY5" fmla="*/ 4204129 h 4586594"/>
              <a:gd name="connsiteX6" fmla="*/ 8053489 w 9765849"/>
              <a:gd name="connsiteY6" fmla="*/ 4209361 h 4586594"/>
              <a:gd name="connsiteX7" fmla="*/ 7253445 w 9765849"/>
              <a:gd name="connsiteY7" fmla="*/ 4586012 h 4586594"/>
              <a:gd name="connsiteX8" fmla="*/ 7423990 w 9765849"/>
              <a:gd name="connsiteY8" fmla="*/ 4205667 h 4586594"/>
              <a:gd name="connsiteX9" fmla="*/ 7233432 w 9765849"/>
              <a:gd name="connsiteY9" fmla="*/ 4213740 h 4586594"/>
              <a:gd name="connsiteX10" fmla="*/ 6005435 w 9765849"/>
              <a:gd name="connsiteY10" fmla="*/ 4246431 h 4586594"/>
              <a:gd name="connsiteX11" fmla="*/ 255013 w 9765849"/>
              <a:gd name="connsiteY11" fmla="*/ 4298453 h 4586594"/>
              <a:gd name="connsiteX12" fmla="*/ 109456 w 9765849"/>
              <a:gd name="connsiteY12" fmla="*/ 2523145 h 4586594"/>
              <a:gd name="connsiteX13" fmla="*/ 25632 w 9765849"/>
              <a:gd name="connsiteY13" fmla="*/ 476529 h 4586594"/>
              <a:gd name="connsiteX14" fmla="*/ 622874 w 9765849"/>
              <a:gd name="connsiteY14" fmla="*/ 9578 h 4586594"/>
              <a:gd name="connsiteX15" fmla="*/ 6397878 w 9765849"/>
              <a:gd name="connsiteY15" fmla="*/ 53203 h 4586594"/>
              <a:gd name="connsiteX16" fmla="*/ 9000048 w 9765849"/>
              <a:gd name="connsiteY16" fmla="*/ 13361 h 4586594"/>
              <a:gd name="connsiteX17" fmla="*/ 9502853 w 9765849"/>
              <a:gd name="connsiteY17" fmla="*/ 3458 h 4586594"/>
              <a:gd name="connsiteX0" fmla="*/ 9693055 w 9956051"/>
              <a:gd name="connsiteY0" fmla="*/ 3458 h 4586594"/>
              <a:gd name="connsiteX1" fmla="*/ 9921466 w 9956051"/>
              <a:gd name="connsiteY1" fmla="*/ 99833 h 4586594"/>
              <a:gd name="connsiteX2" fmla="*/ 9929310 w 9956051"/>
              <a:gd name="connsiteY2" fmla="*/ 1857735 h 4586594"/>
              <a:gd name="connsiteX3" fmla="*/ 9921836 w 9956051"/>
              <a:gd name="connsiteY3" fmla="*/ 4161359 h 4586594"/>
              <a:gd name="connsiteX4" fmla="*/ 9410458 w 9956051"/>
              <a:gd name="connsiteY4" fmla="*/ 4182508 h 4586594"/>
              <a:gd name="connsiteX5" fmla="*/ 8628320 w 9956051"/>
              <a:gd name="connsiteY5" fmla="*/ 4204129 h 4586594"/>
              <a:gd name="connsiteX6" fmla="*/ 8243691 w 9956051"/>
              <a:gd name="connsiteY6" fmla="*/ 4209361 h 4586594"/>
              <a:gd name="connsiteX7" fmla="*/ 7443647 w 9956051"/>
              <a:gd name="connsiteY7" fmla="*/ 4586012 h 4586594"/>
              <a:gd name="connsiteX8" fmla="*/ 7614192 w 9956051"/>
              <a:gd name="connsiteY8" fmla="*/ 4205667 h 4586594"/>
              <a:gd name="connsiteX9" fmla="*/ 7423634 w 9956051"/>
              <a:gd name="connsiteY9" fmla="*/ 4213740 h 4586594"/>
              <a:gd name="connsiteX10" fmla="*/ 6195637 w 9956051"/>
              <a:gd name="connsiteY10" fmla="*/ 4246431 h 4586594"/>
              <a:gd name="connsiteX11" fmla="*/ 445215 w 9956051"/>
              <a:gd name="connsiteY11" fmla="*/ 4298453 h 4586594"/>
              <a:gd name="connsiteX12" fmla="*/ 299658 w 9956051"/>
              <a:gd name="connsiteY12" fmla="*/ 2523145 h 4586594"/>
              <a:gd name="connsiteX13" fmla="*/ 215834 w 9956051"/>
              <a:gd name="connsiteY13" fmla="*/ 476529 h 4586594"/>
              <a:gd name="connsiteX14" fmla="*/ 399481 w 9956051"/>
              <a:gd name="connsiteY14" fmla="*/ 16797 h 4586594"/>
              <a:gd name="connsiteX15" fmla="*/ 6588080 w 9956051"/>
              <a:gd name="connsiteY15" fmla="*/ 53203 h 4586594"/>
              <a:gd name="connsiteX16" fmla="*/ 9190250 w 9956051"/>
              <a:gd name="connsiteY16" fmla="*/ 13361 h 4586594"/>
              <a:gd name="connsiteX17" fmla="*/ 9693055 w 9956051"/>
              <a:gd name="connsiteY17" fmla="*/ 3458 h 4586594"/>
              <a:gd name="connsiteX0" fmla="*/ 9494966 w 9757962"/>
              <a:gd name="connsiteY0" fmla="*/ 3458 h 4586594"/>
              <a:gd name="connsiteX1" fmla="*/ 9723377 w 9757962"/>
              <a:gd name="connsiteY1" fmla="*/ 99833 h 4586594"/>
              <a:gd name="connsiteX2" fmla="*/ 9731221 w 9757962"/>
              <a:gd name="connsiteY2" fmla="*/ 1857735 h 4586594"/>
              <a:gd name="connsiteX3" fmla="*/ 9723747 w 9757962"/>
              <a:gd name="connsiteY3" fmla="*/ 4161359 h 4586594"/>
              <a:gd name="connsiteX4" fmla="*/ 9212369 w 9757962"/>
              <a:gd name="connsiteY4" fmla="*/ 4182508 h 4586594"/>
              <a:gd name="connsiteX5" fmla="*/ 8430231 w 9757962"/>
              <a:gd name="connsiteY5" fmla="*/ 4204129 h 4586594"/>
              <a:gd name="connsiteX6" fmla="*/ 8045602 w 9757962"/>
              <a:gd name="connsiteY6" fmla="*/ 4209361 h 4586594"/>
              <a:gd name="connsiteX7" fmla="*/ 7245558 w 9757962"/>
              <a:gd name="connsiteY7" fmla="*/ 4586012 h 4586594"/>
              <a:gd name="connsiteX8" fmla="*/ 7416103 w 9757962"/>
              <a:gd name="connsiteY8" fmla="*/ 4205667 h 4586594"/>
              <a:gd name="connsiteX9" fmla="*/ 7225545 w 9757962"/>
              <a:gd name="connsiteY9" fmla="*/ 4213740 h 4586594"/>
              <a:gd name="connsiteX10" fmla="*/ 5997548 w 9757962"/>
              <a:gd name="connsiteY10" fmla="*/ 4246431 h 4586594"/>
              <a:gd name="connsiteX11" fmla="*/ 247126 w 9757962"/>
              <a:gd name="connsiteY11" fmla="*/ 4298453 h 4586594"/>
              <a:gd name="connsiteX12" fmla="*/ 101569 w 9757962"/>
              <a:gd name="connsiteY12" fmla="*/ 2523145 h 4586594"/>
              <a:gd name="connsiteX13" fmla="*/ 17745 w 9757962"/>
              <a:gd name="connsiteY13" fmla="*/ 476529 h 4586594"/>
              <a:gd name="connsiteX14" fmla="*/ 201392 w 9757962"/>
              <a:gd name="connsiteY14" fmla="*/ 16797 h 4586594"/>
              <a:gd name="connsiteX15" fmla="*/ 6389991 w 9757962"/>
              <a:gd name="connsiteY15" fmla="*/ 53203 h 4586594"/>
              <a:gd name="connsiteX16" fmla="*/ 8992161 w 9757962"/>
              <a:gd name="connsiteY16" fmla="*/ 13361 h 4586594"/>
              <a:gd name="connsiteX17" fmla="*/ 9494966 w 9757962"/>
              <a:gd name="connsiteY17" fmla="*/ 3458 h 4586594"/>
              <a:gd name="connsiteX0" fmla="*/ 9494966 w 9757962"/>
              <a:gd name="connsiteY0" fmla="*/ 3458 h 4586594"/>
              <a:gd name="connsiteX1" fmla="*/ 9723377 w 9757962"/>
              <a:gd name="connsiteY1" fmla="*/ 99833 h 4586594"/>
              <a:gd name="connsiteX2" fmla="*/ 9731221 w 9757962"/>
              <a:gd name="connsiteY2" fmla="*/ 1857735 h 4586594"/>
              <a:gd name="connsiteX3" fmla="*/ 9723747 w 9757962"/>
              <a:gd name="connsiteY3" fmla="*/ 4161359 h 4586594"/>
              <a:gd name="connsiteX4" fmla="*/ 9212369 w 9757962"/>
              <a:gd name="connsiteY4" fmla="*/ 4182508 h 4586594"/>
              <a:gd name="connsiteX5" fmla="*/ 8430231 w 9757962"/>
              <a:gd name="connsiteY5" fmla="*/ 4204129 h 4586594"/>
              <a:gd name="connsiteX6" fmla="*/ 8045602 w 9757962"/>
              <a:gd name="connsiteY6" fmla="*/ 4209361 h 4586594"/>
              <a:gd name="connsiteX7" fmla="*/ 7245558 w 9757962"/>
              <a:gd name="connsiteY7" fmla="*/ 4586012 h 4586594"/>
              <a:gd name="connsiteX8" fmla="*/ 7416103 w 9757962"/>
              <a:gd name="connsiteY8" fmla="*/ 4205667 h 4586594"/>
              <a:gd name="connsiteX9" fmla="*/ 7225545 w 9757962"/>
              <a:gd name="connsiteY9" fmla="*/ 4213740 h 4586594"/>
              <a:gd name="connsiteX10" fmla="*/ 5997548 w 9757962"/>
              <a:gd name="connsiteY10" fmla="*/ 4246431 h 4586594"/>
              <a:gd name="connsiteX11" fmla="*/ 247126 w 9757962"/>
              <a:gd name="connsiteY11" fmla="*/ 4298453 h 4586594"/>
              <a:gd name="connsiteX12" fmla="*/ 101569 w 9757962"/>
              <a:gd name="connsiteY12" fmla="*/ 2523145 h 4586594"/>
              <a:gd name="connsiteX13" fmla="*/ 17745 w 9757962"/>
              <a:gd name="connsiteY13" fmla="*/ 476529 h 4586594"/>
              <a:gd name="connsiteX14" fmla="*/ 201392 w 9757962"/>
              <a:gd name="connsiteY14" fmla="*/ 16797 h 4586594"/>
              <a:gd name="connsiteX15" fmla="*/ 6389991 w 9757962"/>
              <a:gd name="connsiteY15" fmla="*/ 53203 h 4586594"/>
              <a:gd name="connsiteX16" fmla="*/ 8992161 w 9757962"/>
              <a:gd name="connsiteY16" fmla="*/ 13361 h 4586594"/>
              <a:gd name="connsiteX17" fmla="*/ 9494966 w 9757962"/>
              <a:gd name="connsiteY17" fmla="*/ 3458 h 4586594"/>
              <a:gd name="connsiteX0" fmla="*/ 9511995 w 9774991"/>
              <a:gd name="connsiteY0" fmla="*/ 3458 h 4586594"/>
              <a:gd name="connsiteX1" fmla="*/ 9740406 w 9774991"/>
              <a:gd name="connsiteY1" fmla="*/ 99833 h 4586594"/>
              <a:gd name="connsiteX2" fmla="*/ 9748250 w 9774991"/>
              <a:gd name="connsiteY2" fmla="*/ 1857735 h 4586594"/>
              <a:gd name="connsiteX3" fmla="*/ 9740776 w 9774991"/>
              <a:gd name="connsiteY3" fmla="*/ 4161359 h 4586594"/>
              <a:gd name="connsiteX4" fmla="*/ 9229398 w 9774991"/>
              <a:gd name="connsiteY4" fmla="*/ 4182508 h 4586594"/>
              <a:gd name="connsiteX5" fmla="*/ 8447260 w 9774991"/>
              <a:gd name="connsiteY5" fmla="*/ 4204129 h 4586594"/>
              <a:gd name="connsiteX6" fmla="*/ 8062631 w 9774991"/>
              <a:gd name="connsiteY6" fmla="*/ 4209361 h 4586594"/>
              <a:gd name="connsiteX7" fmla="*/ 7262587 w 9774991"/>
              <a:gd name="connsiteY7" fmla="*/ 4586012 h 4586594"/>
              <a:gd name="connsiteX8" fmla="*/ 7433132 w 9774991"/>
              <a:gd name="connsiteY8" fmla="*/ 4205667 h 4586594"/>
              <a:gd name="connsiteX9" fmla="*/ 7242574 w 9774991"/>
              <a:gd name="connsiteY9" fmla="*/ 4213740 h 4586594"/>
              <a:gd name="connsiteX10" fmla="*/ 6014577 w 9774991"/>
              <a:gd name="connsiteY10" fmla="*/ 4246431 h 4586594"/>
              <a:gd name="connsiteX11" fmla="*/ 264155 w 9774991"/>
              <a:gd name="connsiteY11" fmla="*/ 4298453 h 4586594"/>
              <a:gd name="connsiteX12" fmla="*/ 118598 w 9774991"/>
              <a:gd name="connsiteY12" fmla="*/ 2523145 h 4586594"/>
              <a:gd name="connsiteX13" fmla="*/ 34774 w 9774991"/>
              <a:gd name="connsiteY13" fmla="*/ 476529 h 4586594"/>
              <a:gd name="connsiteX14" fmla="*/ 187098 w 9774991"/>
              <a:gd name="connsiteY14" fmla="*/ 93555 h 4586594"/>
              <a:gd name="connsiteX15" fmla="*/ 6407020 w 9774991"/>
              <a:gd name="connsiteY15" fmla="*/ 53203 h 4586594"/>
              <a:gd name="connsiteX16" fmla="*/ 9009190 w 9774991"/>
              <a:gd name="connsiteY16" fmla="*/ 13361 h 4586594"/>
              <a:gd name="connsiteX17" fmla="*/ 9511995 w 9774991"/>
              <a:gd name="connsiteY17" fmla="*/ 3458 h 4586594"/>
              <a:gd name="connsiteX0" fmla="*/ 9482057 w 9745053"/>
              <a:gd name="connsiteY0" fmla="*/ 3458 h 4586594"/>
              <a:gd name="connsiteX1" fmla="*/ 9710468 w 9745053"/>
              <a:gd name="connsiteY1" fmla="*/ 99833 h 4586594"/>
              <a:gd name="connsiteX2" fmla="*/ 9718312 w 9745053"/>
              <a:gd name="connsiteY2" fmla="*/ 1857735 h 4586594"/>
              <a:gd name="connsiteX3" fmla="*/ 9710838 w 9745053"/>
              <a:gd name="connsiteY3" fmla="*/ 4161359 h 4586594"/>
              <a:gd name="connsiteX4" fmla="*/ 9199460 w 9745053"/>
              <a:gd name="connsiteY4" fmla="*/ 4182508 h 4586594"/>
              <a:gd name="connsiteX5" fmla="*/ 8417322 w 9745053"/>
              <a:gd name="connsiteY5" fmla="*/ 4204129 h 4586594"/>
              <a:gd name="connsiteX6" fmla="*/ 8032693 w 9745053"/>
              <a:gd name="connsiteY6" fmla="*/ 4209361 h 4586594"/>
              <a:gd name="connsiteX7" fmla="*/ 7232649 w 9745053"/>
              <a:gd name="connsiteY7" fmla="*/ 4586012 h 4586594"/>
              <a:gd name="connsiteX8" fmla="*/ 7403194 w 9745053"/>
              <a:gd name="connsiteY8" fmla="*/ 4205667 h 4586594"/>
              <a:gd name="connsiteX9" fmla="*/ 7212636 w 9745053"/>
              <a:gd name="connsiteY9" fmla="*/ 4213740 h 4586594"/>
              <a:gd name="connsiteX10" fmla="*/ 5984639 w 9745053"/>
              <a:gd name="connsiteY10" fmla="*/ 4246431 h 4586594"/>
              <a:gd name="connsiteX11" fmla="*/ 234217 w 9745053"/>
              <a:gd name="connsiteY11" fmla="*/ 4298453 h 4586594"/>
              <a:gd name="connsiteX12" fmla="*/ 88660 w 9745053"/>
              <a:gd name="connsiteY12" fmla="*/ 2523145 h 4586594"/>
              <a:gd name="connsiteX13" fmla="*/ 4836 w 9745053"/>
              <a:gd name="connsiteY13" fmla="*/ 476529 h 4586594"/>
              <a:gd name="connsiteX14" fmla="*/ 157160 w 9745053"/>
              <a:gd name="connsiteY14" fmla="*/ 93555 h 4586594"/>
              <a:gd name="connsiteX15" fmla="*/ 6377082 w 9745053"/>
              <a:gd name="connsiteY15" fmla="*/ 53203 h 4586594"/>
              <a:gd name="connsiteX16" fmla="*/ 8979252 w 9745053"/>
              <a:gd name="connsiteY16" fmla="*/ 13361 h 4586594"/>
              <a:gd name="connsiteX17" fmla="*/ 9482057 w 9745053"/>
              <a:gd name="connsiteY17" fmla="*/ 3458 h 4586594"/>
              <a:gd name="connsiteX0" fmla="*/ 9482057 w 9745053"/>
              <a:gd name="connsiteY0" fmla="*/ 3458 h 4586594"/>
              <a:gd name="connsiteX1" fmla="*/ 9710468 w 9745053"/>
              <a:gd name="connsiteY1" fmla="*/ 99833 h 4586594"/>
              <a:gd name="connsiteX2" fmla="*/ 9718312 w 9745053"/>
              <a:gd name="connsiteY2" fmla="*/ 1857735 h 4586594"/>
              <a:gd name="connsiteX3" fmla="*/ 9710838 w 9745053"/>
              <a:gd name="connsiteY3" fmla="*/ 4161359 h 4586594"/>
              <a:gd name="connsiteX4" fmla="*/ 9199460 w 9745053"/>
              <a:gd name="connsiteY4" fmla="*/ 4182508 h 4586594"/>
              <a:gd name="connsiteX5" fmla="*/ 8417322 w 9745053"/>
              <a:gd name="connsiteY5" fmla="*/ 4204129 h 4586594"/>
              <a:gd name="connsiteX6" fmla="*/ 8032693 w 9745053"/>
              <a:gd name="connsiteY6" fmla="*/ 4209361 h 4586594"/>
              <a:gd name="connsiteX7" fmla="*/ 7232649 w 9745053"/>
              <a:gd name="connsiteY7" fmla="*/ 4586012 h 4586594"/>
              <a:gd name="connsiteX8" fmla="*/ 7403194 w 9745053"/>
              <a:gd name="connsiteY8" fmla="*/ 4205667 h 4586594"/>
              <a:gd name="connsiteX9" fmla="*/ 7212636 w 9745053"/>
              <a:gd name="connsiteY9" fmla="*/ 4213740 h 4586594"/>
              <a:gd name="connsiteX10" fmla="*/ 5984639 w 9745053"/>
              <a:gd name="connsiteY10" fmla="*/ 4246431 h 4586594"/>
              <a:gd name="connsiteX11" fmla="*/ 234217 w 9745053"/>
              <a:gd name="connsiteY11" fmla="*/ 4298453 h 4586594"/>
              <a:gd name="connsiteX12" fmla="*/ 88660 w 9745053"/>
              <a:gd name="connsiteY12" fmla="*/ 2523145 h 4586594"/>
              <a:gd name="connsiteX13" fmla="*/ 4836 w 9745053"/>
              <a:gd name="connsiteY13" fmla="*/ 476529 h 4586594"/>
              <a:gd name="connsiteX14" fmla="*/ 157160 w 9745053"/>
              <a:gd name="connsiteY14" fmla="*/ 93555 h 4586594"/>
              <a:gd name="connsiteX15" fmla="*/ 6387207 w 9745053"/>
              <a:gd name="connsiteY15" fmla="*/ 9477 h 4586594"/>
              <a:gd name="connsiteX16" fmla="*/ 8979252 w 9745053"/>
              <a:gd name="connsiteY16" fmla="*/ 13361 h 4586594"/>
              <a:gd name="connsiteX17" fmla="*/ 9482057 w 9745053"/>
              <a:gd name="connsiteY17" fmla="*/ 3458 h 4586594"/>
              <a:gd name="connsiteX0" fmla="*/ 9481430 w 9744426"/>
              <a:gd name="connsiteY0" fmla="*/ 3458 h 4586594"/>
              <a:gd name="connsiteX1" fmla="*/ 9709841 w 9744426"/>
              <a:gd name="connsiteY1" fmla="*/ 99833 h 4586594"/>
              <a:gd name="connsiteX2" fmla="*/ 9717685 w 9744426"/>
              <a:gd name="connsiteY2" fmla="*/ 1857735 h 4586594"/>
              <a:gd name="connsiteX3" fmla="*/ 9710211 w 9744426"/>
              <a:gd name="connsiteY3" fmla="*/ 4161359 h 4586594"/>
              <a:gd name="connsiteX4" fmla="*/ 9198833 w 9744426"/>
              <a:gd name="connsiteY4" fmla="*/ 4182508 h 4586594"/>
              <a:gd name="connsiteX5" fmla="*/ 8416695 w 9744426"/>
              <a:gd name="connsiteY5" fmla="*/ 4204129 h 4586594"/>
              <a:gd name="connsiteX6" fmla="*/ 8032066 w 9744426"/>
              <a:gd name="connsiteY6" fmla="*/ 4209361 h 4586594"/>
              <a:gd name="connsiteX7" fmla="*/ 7232022 w 9744426"/>
              <a:gd name="connsiteY7" fmla="*/ 4586012 h 4586594"/>
              <a:gd name="connsiteX8" fmla="*/ 7402567 w 9744426"/>
              <a:gd name="connsiteY8" fmla="*/ 4205667 h 4586594"/>
              <a:gd name="connsiteX9" fmla="*/ 7212009 w 9744426"/>
              <a:gd name="connsiteY9" fmla="*/ 4213740 h 4586594"/>
              <a:gd name="connsiteX10" fmla="*/ 5984012 w 9744426"/>
              <a:gd name="connsiteY10" fmla="*/ 4246431 h 4586594"/>
              <a:gd name="connsiteX11" fmla="*/ 233590 w 9744426"/>
              <a:gd name="connsiteY11" fmla="*/ 4298453 h 4586594"/>
              <a:gd name="connsiteX12" fmla="*/ 88033 w 9744426"/>
              <a:gd name="connsiteY12" fmla="*/ 2523145 h 4586594"/>
              <a:gd name="connsiteX13" fmla="*/ 5158 w 9744426"/>
              <a:gd name="connsiteY13" fmla="*/ 530948 h 4586594"/>
              <a:gd name="connsiteX14" fmla="*/ 156533 w 9744426"/>
              <a:gd name="connsiteY14" fmla="*/ 93555 h 4586594"/>
              <a:gd name="connsiteX15" fmla="*/ 6386580 w 9744426"/>
              <a:gd name="connsiteY15" fmla="*/ 9477 h 4586594"/>
              <a:gd name="connsiteX16" fmla="*/ 8978625 w 9744426"/>
              <a:gd name="connsiteY16" fmla="*/ 13361 h 4586594"/>
              <a:gd name="connsiteX17" fmla="*/ 9481430 w 9744426"/>
              <a:gd name="connsiteY17" fmla="*/ 3458 h 4586594"/>
              <a:gd name="connsiteX0" fmla="*/ 9481117 w 9744113"/>
              <a:gd name="connsiteY0" fmla="*/ 3458 h 4586594"/>
              <a:gd name="connsiteX1" fmla="*/ 9709528 w 9744113"/>
              <a:gd name="connsiteY1" fmla="*/ 99833 h 4586594"/>
              <a:gd name="connsiteX2" fmla="*/ 9717372 w 9744113"/>
              <a:gd name="connsiteY2" fmla="*/ 1857735 h 4586594"/>
              <a:gd name="connsiteX3" fmla="*/ 9709898 w 9744113"/>
              <a:gd name="connsiteY3" fmla="*/ 4161359 h 4586594"/>
              <a:gd name="connsiteX4" fmla="*/ 9198520 w 9744113"/>
              <a:gd name="connsiteY4" fmla="*/ 4182508 h 4586594"/>
              <a:gd name="connsiteX5" fmla="*/ 8416382 w 9744113"/>
              <a:gd name="connsiteY5" fmla="*/ 4204129 h 4586594"/>
              <a:gd name="connsiteX6" fmla="*/ 8031753 w 9744113"/>
              <a:gd name="connsiteY6" fmla="*/ 4209361 h 4586594"/>
              <a:gd name="connsiteX7" fmla="*/ 7231709 w 9744113"/>
              <a:gd name="connsiteY7" fmla="*/ 4586012 h 4586594"/>
              <a:gd name="connsiteX8" fmla="*/ 7402254 w 9744113"/>
              <a:gd name="connsiteY8" fmla="*/ 4205667 h 4586594"/>
              <a:gd name="connsiteX9" fmla="*/ 7211696 w 9744113"/>
              <a:gd name="connsiteY9" fmla="*/ 4213740 h 4586594"/>
              <a:gd name="connsiteX10" fmla="*/ 5983699 w 9744113"/>
              <a:gd name="connsiteY10" fmla="*/ 4246431 h 4586594"/>
              <a:gd name="connsiteX11" fmla="*/ 233277 w 9744113"/>
              <a:gd name="connsiteY11" fmla="*/ 4298453 h 4586594"/>
              <a:gd name="connsiteX12" fmla="*/ 87720 w 9744113"/>
              <a:gd name="connsiteY12" fmla="*/ 2523145 h 4586594"/>
              <a:gd name="connsiteX13" fmla="*/ 4845 w 9744113"/>
              <a:gd name="connsiteY13" fmla="*/ 530948 h 4586594"/>
              <a:gd name="connsiteX14" fmla="*/ 156980 w 9744113"/>
              <a:gd name="connsiteY14" fmla="*/ 137092 h 4586594"/>
              <a:gd name="connsiteX15" fmla="*/ 6386267 w 9744113"/>
              <a:gd name="connsiteY15" fmla="*/ 9477 h 4586594"/>
              <a:gd name="connsiteX16" fmla="*/ 8978312 w 9744113"/>
              <a:gd name="connsiteY16" fmla="*/ 13361 h 4586594"/>
              <a:gd name="connsiteX17" fmla="*/ 9481117 w 9744113"/>
              <a:gd name="connsiteY17" fmla="*/ 3458 h 4586594"/>
              <a:gd name="connsiteX0" fmla="*/ 9477408 w 9740404"/>
              <a:gd name="connsiteY0" fmla="*/ 3458 h 4586594"/>
              <a:gd name="connsiteX1" fmla="*/ 9705819 w 9740404"/>
              <a:gd name="connsiteY1" fmla="*/ 99833 h 4586594"/>
              <a:gd name="connsiteX2" fmla="*/ 9713663 w 9740404"/>
              <a:gd name="connsiteY2" fmla="*/ 1857735 h 4586594"/>
              <a:gd name="connsiteX3" fmla="*/ 9706189 w 9740404"/>
              <a:gd name="connsiteY3" fmla="*/ 4161359 h 4586594"/>
              <a:gd name="connsiteX4" fmla="*/ 9194811 w 9740404"/>
              <a:gd name="connsiteY4" fmla="*/ 4182508 h 4586594"/>
              <a:gd name="connsiteX5" fmla="*/ 8412673 w 9740404"/>
              <a:gd name="connsiteY5" fmla="*/ 4204129 h 4586594"/>
              <a:gd name="connsiteX6" fmla="*/ 8028044 w 9740404"/>
              <a:gd name="connsiteY6" fmla="*/ 4209361 h 4586594"/>
              <a:gd name="connsiteX7" fmla="*/ 7228000 w 9740404"/>
              <a:gd name="connsiteY7" fmla="*/ 4586012 h 4586594"/>
              <a:gd name="connsiteX8" fmla="*/ 7398545 w 9740404"/>
              <a:gd name="connsiteY8" fmla="*/ 4205667 h 4586594"/>
              <a:gd name="connsiteX9" fmla="*/ 7207987 w 9740404"/>
              <a:gd name="connsiteY9" fmla="*/ 4213740 h 4586594"/>
              <a:gd name="connsiteX10" fmla="*/ 5979990 w 9740404"/>
              <a:gd name="connsiteY10" fmla="*/ 4246431 h 4586594"/>
              <a:gd name="connsiteX11" fmla="*/ 229568 w 9740404"/>
              <a:gd name="connsiteY11" fmla="*/ 4298453 h 4586594"/>
              <a:gd name="connsiteX12" fmla="*/ 84011 w 9740404"/>
              <a:gd name="connsiteY12" fmla="*/ 2523145 h 4586594"/>
              <a:gd name="connsiteX13" fmla="*/ 1136 w 9740404"/>
              <a:gd name="connsiteY13" fmla="*/ 530948 h 4586594"/>
              <a:gd name="connsiteX14" fmla="*/ 153271 w 9740404"/>
              <a:gd name="connsiteY14" fmla="*/ 137092 h 4586594"/>
              <a:gd name="connsiteX15" fmla="*/ 6382558 w 9740404"/>
              <a:gd name="connsiteY15" fmla="*/ 9477 h 4586594"/>
              <a:gd name="connsiteX16" fmla="*/ 8974603 w 9740404"/>
              <a:gd name="connsiteY16" fmla="*/ 13361 h 4586594"/>
              <a:gd name="connsiteX17" fmla="*/ 9477408 w 9740404"/>
              <a:gd name="connsiteY17" fmla="*/ 3458 h 4586594"/>
              <a:gd name="connsiteX0" fmla="*/ 9486740 w 9749736"/>
              <a:gd name="connsiteY0" fmla="*/ 3458 h 4586594"/>
              <a:gd name="connsiteX1" fmla="*/ 9715151 w 9749736"/>
              <a:gd name="connsiteY1" fmla="*/ 99833 h 4586594"/>
              <a:gd name="connsiteX2" fmla="*/ 9722995 w 9749736"/>
              <a:gd name="connsiteY2" fmla="*/ 1857735 h 4586594"/>
              <a:gd name="connsiteX3" fmla="*/ 9715521 w 9749736"/>
              <a:gd name="connsiteY3" fmla="*/ 4161359 h 4586594"/>
              <a:gd name="connsiteX4" fmla="*/ 9204143 w 9749736"/>
              <a:gd name="connsiteY4" fmla="*/ 4182508 h 4586594"/>
              <a:gd name="connsiteX5" fmla="*/ 8422005 w 9749736"/>
              <a:gd name="connsiteY5" fmla="*/ 4204129 h 4586594"/>
              <a:gd name="connsiteX6" fmla="*/ 8037376 w 9749736"/>
              <a:gd name="connsiteY6" fmla="*/ 4209361 h 4586594"/>
              <a:gd name="connsiteX7" fmla="*/ 7237332 w 9749736"/>
              <a:gd name="connsiteY7" fmla="*/ 4586012 h 4586594"/>
              <a:gd name="connsiteX8" fmla="*/ 7407877 w 9749736"/>
              <a:gd name="connsiteY8" fmla="*/ 4205667 h 4586594"/>
              <a:gd name="connsiteX9" fmla="*/ 7217319 w 9749736"/>
              <a:gd name="connsiteY9" fmla="*/ 4213740 h 4586594"/>
              <a:gd name="connsiteX10" fmla="*/ 5989322 w 9749736"/>
              <a:gd name="connsiteY10" fmla="*/ 4246431 h 4586594"/>
              <a:gd name="connsiteX11" fmla="*/ 238900 w 9749736"/>
              <a:gd name="connsiteY11" fmla="*/ 4298453 h 4586594"/>
              <a:gd name="connsiteX12" fmla="*/ 93343 w 9749736"/>
              <a:gd name="connsiteY12" fmla="*/ 2523145 h 4586594"/>
              <a:gd name="connsiteX13" fmla="*/ 10468 w 9749736"/>
              <a:gd name="connsiteY13" fmla="*/ 530948 h 4586594"/>
              <a:gd name="connsiteX14" fmla="*/ 97489 w 9749736"/>
              <a:gd name="connsiteY14" fmla="*/ 149115 h 4586594"/>
              <a:gd name="connsiteX15" fmla="*/ 6391890 w 9749736"/>
              <a:gd name="connsiteY15" fmla="*/ 9477 h 4586594"/>
              <a:gd name="connsiteX16" fmla="*/ 8983935 w 9749736"/>
              <a:gd name="connsiteY16" fmla="*/ 13361 h 4586594"/>
              <a:gd name="connsiteX17" fmla="*/ 9486740 w 9749736"/>
              <a:gd name="connsiteY17" fmla="*/ 3458 h 4586594"/>
              <a:gd name="connsiteX0" fmla="*/ 9486740 w 9793439"/>
              <a:gd name="connsiteY0" fmla="*/ 75473 h 4658609"/>
              <a:gd name="connsiteX1" fmla="*/ 9715151 w 9793439"/>
              <a:gd name="connsiteY1" fmla="*/ 171848 h 4658609"/>
              <a:gd name="connsiteX2" fmla="*/ 9779506 w 9793439"/>
              <a:gd name="connsiteY2" fmla="*/ 2048524 h 4658609"/>
              <a:gd name="connsiteX3" fmla="*/ 9715521 w 9793439"/>
              <a:gd name="connsiteY3" fmla="*/ 4233374 h 4658609"/>
              <a:gd name="connsiteX4" fmla="*/ 9204143 w 9793439"/>
              <a:gd name="connsiteY4" fmla="*/ 4254523 h 4658609"/>
              <a:gd name="connsiteX5" fmla="*/ 8422005 w 9793439"/>
              <a:gd name="connsiteY5" fmla="*/ 4276144 h 4658609"/>
              <a:gd name="connsiteX6" fmla="*/ 8037376 w 9793439"/>
              <a:gd name="connsiteY6" fmla="*/ 4281376 h 4658609"/>
              <a:gd name="connsiteX7" fmla="*/ 7237332 w 9793439"/>
              <a:gd name="connsiteY7" fmla="*/ 4658027 h 4658609"/>
              <a:gd name="connsiteX8" fmla="*/ 7407877 w 9793439"/>
              <a:gd name="connsiteY8" fmla="*/ 4277682 h 4658609"/>
              <a:gd name="connsiteX9" fmla="*/ 7217319 w 9793439"/>
              <a:gd name="connsiteY9" fmla="*/ 4285755 h 4658609"/>
              <a:gd name="connsiteX10" fmla="*/ 5989322 w 9793439"/>
              <a:gd name="connsiteY10" fmla="*/ 4318446 h 4658609"/>
              <a:gd name="connsiteX11" fmla="*/ 238900 w 9793439"/>
              <a:gd name="connsiteY11" fmla="*/ 4370468 h 4658609"/>
              <a:gd name="connsiteX12" fmla="*/ 93343 w 9793439"/>
              <a:gd name="connsiteY12" fmla="*/ 2595160 h 4658609"/>
              <a:gd name="connsiteX13" fmla="*/ 10468 w 9793439"/>
              <a:gd name="connsiteY13" fmla="*/ 602963 h 4658609"/>
              <a:gd name="connsiteX14" fmla="*/ 97489 w 9793439"/>
              <a:gd name="connsiteY14" fmla="*/ 221130 h 4658609"/>
              <a:gd name="connsiteX15" fmla="*/ 6391890 w 9793439"/>
              <a:gd name="connsiteY15" fmla="*/ 81492 h 4658609"/>
              <a:gd name="connsiteX16" fmla="*/ 8983935 w 9793439"/>
              <a:gd name="connsiteY16" fmla="*/ 85376 h 4658609"/>
              <a:gd name="connsiteX17" fmla="*/ 9486740 w 9793439"/>
              <a:gd name="connsiteY17" fmla="*/ 75473 h 4658609"/>
              <a:gd name="connsiteX0" fmla="*/ 9486740 w 9792089"/>
              <a:gd name="connsiteY0" fmla="*/ 3458 h 4586594"/>
              <a:gd name="connsiteX1" fmla="*/ 9715151 w 9792089"/>
              <a:gd name="connsiteY1" fmla="*/ 99833 h 4586594"/>
              <a:gd name="connsiteX2" fmla="*/ 9779506 w 9792089"/>
              <a:gd name="connsiteY2" fmla="*/ 1976509 h 4586594"/>
              <a:gd name="connsiteX3" fmla="*/ 9715521 w 9792089"/>
              <a:gd name="connsiteY3" fmla="*/ 4161359 h 4586594"/>
              <a:gd name="connsiteX4" fmla="*/ 9204143 w 9792089"/>
              <a:gd name="connsiteY4" fmla="*/ 4182508 h 4586594"/>
              <a:gd name="connsiteX5" fmla="*/ 8422005 w 9792089"/>
              <a:gd name="connsiteY5" fmla="*/ 4204129 h 4586594"/>
              <a:gd name="connsiteX6" fmla="*/ 8037376 w 9792089"/>
              <a:gd name="connsiteY6" fmla="*/ 4209361 h 4586594"/>
              <a:gd name="connsiteX7" fmla="*/ 7237332 w 9792089"/>
              <a:gd name="connsiteY7" fmla="*/ 4586012 h 4586594"/>
              <a:gd name="connsiteX8" fmla="*/ 7407877 w 9792089"/>
              <a:gd name="connsiteY8" fmla="*/ 4205667 h 4586594"/>
              <a:gd name="connsiteX9" fmla="*/ 7217319 w 9792089"/>
              <a:gd name="connsiteY9" fmla="*/ 4213740 h 4586594"/>
              <a:gd name="connsiteX10" fmla="*/ 5989322 w 9792089"/>
              <a:gd name="connsiteY10" fmla="*/ 4246431 h 4586594"/>
              <a:gd name="connsiteX11" fmla="*/ 238900 w 9792089"/>
              <a:gd name="connsiteY11" fmla="*/ 4298453 h 4586594"/>
              <a:gd name="connsiteX12" fmla="*/ 93343 w 9792089"/>
              <a:gd name="connsiteY12" fmla="*/ 2523145 h 4586594"/>
              <a:gd name="connsiteX13" fmla="*/ 10468 w 9792089"/>
              <a:gd name="connsiteY13" fmla="*/ 530948 h 4586594"/>
              <a:gd name="connsiteX14" fmla="*/ 97489 w 9792089"/>
              <a:gd name="connsiteY14" fmla="*/ 149115 h 4586594"/>
              <a:gd name="connsiteX15" fmla="*/ 6391890 w 9792089"/>
              <a:gd name="connsiteY15" fmla="*/ 9477 h 4586594"/>
              <a:gd name="connsiteX16" fmla="*/ 8983935 w 9792089"/>
              <a:gd name="connsiteY16" fmla="*/ 13361 h 4586594"/>
              <a:gd name="connsiteX17" fmla="*/ 9486740 w 9792089"/>
              <a:gd name="connsiteY17" fmla="*/ 3458 h 45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92089" h="4586594">
                <a:moveTo>
                  <a:pt x="9486740" y="3458"/>
                </a:moveTo>
                <a:cubicBezTo>
                  <a:pt x="9608609" y="17870"/>
                  <a:pt x="9702239" y="-44549"/>
                  <a:pt x="9715151" y="99833"/>
                </a:cubicBezTo>
                <a:cubicBezTo>
                  <a:pt x="9744763" y="430954"/>
                  <a:pt x="9820064" y="1179006"/>
                  <a:pt x="9779506" y="1976509"/>
                </a:cubicBezTo>
                <a:cubicBezTo>
                  <a:pt x="9821453" y="2872786"/>
                  <a:pt x="9747762" y="4009775"/>
                  <a:pt x="9715521" y="4161359"/>
                </a:cubicBezTo>
                <a:cubicBezTo>
                  <a:pt x="9446860" y="4212001"/>
                  <a:pt x="9419729" y="4175380"/>
                  <a:pt x="9204143" y="4182508"/>
                </a:cubicBezTo>
                <a:lnTo>
                  <a:pt x="8422005" y="4204129"/>
                </a:lnTo>
                <a:lnTo>
                  <a:pt x="8037376" y="4209361"/>
                </a:lnTo>
                <a:cubicBezTo>
                  <a:pt x="7952820" y="4216563"/>
                  <a:pt x="7868491" y="4404455"/>
                  <a:pt x="7237332" y="4586012"/>
                </a:cubicBezTo>
                <a:cubicBezTo>
                  <a:pt x="7212892" y="4601135"/>
                  <a:pt x="7434449" y="4317853"/>
                  <a:pt x="7407877" y="4205667"/>
                </a:cubicBezTo>
                <a:lnTo>
                  <a:pt x="7217319" y="4213740"/>
                </a:lnTo>
                <a:lnTo>
                  <a:pt x="5989322" y="4246431"/>
                </a:lnTo>
                <a:cubicBezTo>
                  <a:pt x="4635231" y="4269266"/>
                  <a:pt x="2061843" y="4343979"/>
                  <a:pt x="238900" y="4298453"/>
                </a:cubicBezTo>
                <a:cubicBezTo>
                  <a:pt x="67346" y="4318795"/>
                  <a:pt x="106883" y="4077771"/>
                  <a:pt x="93343" y="2523145"/>
                </a:cubicBezTo>
                <a:cubicBezTo>
                  <a:pt x="78840" y="1882752"/>
                  <a:pt x="9777" y="926620"/>
                  <a:pt x="10468" y="530948"/>
                </a:cubicBezTo>
                <a:cubicBezTo>
                  <a:pt x="11159" y="135276"/>
                  <a:pt x="-45388" y="172775"/>
                  <a:pt x="97489" y="149115"/>
                </a:cubicBezTo>
                <a:cubicBezTo>
                  <a:pt x="1625900" y="105255"/>
                  <a:pt x="4329024" y="-2658"/>
                  <a:pt x="6391890" y="9477"/>
                </a:cubicBezTo>
                <a:lnTo>
                  <a:pt x="8983935" y="13361"/>
                </a:lnTo>
                <a:cubicBezTo>
                  <a:pt x="9151710" y="25102"/>
                  <a:pt x="9364871" y="-10954"/>
                  <a:pt x="9486740" y="3458"/>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C4B7C078-E46A-3E45-8830-74D30C0A528F}"/>
              </a:ext>
            </a:extLst>
          </p:cNvPr>
          <p:cNvSpPr txBox="1"/>
          <p:nvPr/>
        </p:nvSpPr>
        <p:spPr>
          <a:xfrm>
            <a:off x="2306385" y="1764734"/>
            <a:ext cx="7559817" cy="255100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700" b="1" spc="100">
                <a:latin typeface="+mj-lt"/>
                <a:ea typeface="+mj-ea"/>
                <a:cs typeface="+mj-cs"/>
              </a:rPr>
              <a:t>.. on our own</a:t>
            </a:r>
          </a:p>
          <a:p>
            <a:pPr algn="ctr">
              <a:lnSpc>
                <a:spcPct val="90000"/>
              </a:lnSpc>
              <a:spcBef>
                <a:spcPct val="0"/>
              </a:spcBef>
              <a:spcAft>
                <a:spcPts val="600"/>
              </a:spcAft>
            </a:pPr>
            <a:r>
              <a:rPr lang="en-US" sz="3700" b="1" spc="100">
                <a:latin typeface="+mj-lt"/>
                <a:ea typeface="+mj-ea"/>
                <a:cs typeface="+mj-cs"/>
              </a:rPr>
              <a:t>.. in groups</a:t>
            </a:r>
          </a:p>
          <a:p>
            <a:pPr algn="ctr">
              <a:lnSpc>
                <a:spcPct val="90000"/>
              </a:lnSpc>
              <a:spcBef>
                <a:spcPct val="0"/>
              </a:spcBef>
              <a:spcAft>
                <a:spcPts val="600"/>
              </a:spcAft>
            </a:pPr>
            <a:r>
              <a:rPr lang="en-US" sz="3700" b="1" spc="100">
                <a:latin typeface="+mj-lt"/>
                <a:ea typeface="+mj-ea"/>
                <a:cs typeface="+mj-cs"/>
              </a:rPr>
              <a:t>.. in church</a:t>
            </a:r>
          </a:p>
          <a:p>
            <a:pPr algn="ctr">
              <a:lnSpc>
                <a:spcPct val="90000"/>
              </a:lnSpc>
              <a:spcBef>
                <a:spcPct val="0"/>
              </a:spcBef>
              <a:spcAft>
                <a:spcPts val="600"/>
              </a:spcAft>
            </a:pPr>
            <a:r>
              <a:rPr lang="en-US" sz="3700" b="1" spc="100">
                <a:latin typeface="+mj-lt"/>
                <a:ea typeface="+mj-ea"/>
                <a:cs typeface="+mj-cs"/>
              </a:rPr>
              <a:t>.. at work/supermarket/wherever</a:t>
            </a:r>
          </a:p>
        </p:txBody>
      </p:sp>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Tree>
    <p:extLst>
      <p:ext uri="{BB962C8B-B14F-4D97-AF65-F5344CB8AC3E}">
        <p14:creationId xmlns:p14="http://schemas.microsoft.com/office/powerpoint/2010/main" val="713923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Shape 9">
            <a:extLst>
              <a:ext uri="{FF2B5EF4-FFF2-40B4-BE49-F238E27FC236}">
                <a16:creationId xmlns:a16="http://schemas.microsoft.com/office/drawing/2014/main" id="{FAAE2DA9-9BAF-4D46-BC97-20425C532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1">
            <a:extLst>
              <a:ext uri="{FF2B5EF4-FFF2-40B4-BE49-F238E27FC236}">
                <a16:creationId xmlns:a16="http://schemas.microsoft.com/office/drawing/2014/main" id="{42D2C6CA-56BB-4A08-A1E2-342F83955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Rectangle 13">
            <a:extLst>
              <a:ext uri="{FF2B5EF4-FFF2-40B4-BE49-F238E27FC236}">
                <a16:creationId xmlns:a16="http://schemas.microsoft.com/office/drawing/2014/main" id="{BF7BC237-77DF-4DFB-94F7-DB493EDA1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graphicFrame>
        <p:nvGraphicFramePr>
          <p:cNvPr id="23" name="TextBox 3">
            <a:extLst>
              <a:ext uri="{FF2B5EF4-FFF2-40B4-BE49-F238E27FC236}">
                <a16:creationId xmlns:a16="http://schemas.microsoft.com/office/drawing/2014/main" id="{791B7B31-D87C-45C3-BFAF-4957B80E9FFC}"/>
              </a:ext>
            </a:extLst>
          </p:cNvPr>
          <p:cNvGraphicFramePr/>
          <p:nvPr>
            <p:extLst>
              <p:ext uri="{D42A27DB-BD31-4B8C-83A1-F6EECF244321}">
                <p14:modId xmlns:p14="http://schemas.microsoft.com/office/powerpoint/2010/main" val="3392891837"/>
              </p:ext>
            </p:extLst>
          </p:nvPr>
        </p:nvGraphicFramePr>
        <p:xfrm>
          <a:off x="5185533" y="628642"/>
          <a:ext cx="6383102" cy="5600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4830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
        <p:nvSpPr>
          <p:cNvPr id="4" name="TextBox 3">
            <a:extLst>
              <a:ext uri="{FF2B5EF4-FFF2-40B4-BE49-F238E27FC236}">
                <a16:creationId xmlns:a16="http://schemas.microsoft.com/office/drawing/2014/main" id="{C4B7C078-E46A-3E45-8830-74D30C0A528F}"/>
              </a:ext>
            </a:extLst>
          </p:cNvPr>
          <p:cNvSpPr txBox="1"/>
          <p:nvPr/>
        </p:nvSpPr>
        <p:spPr>
          <a:xfrm>
            <a:off x="359570" y="96819"/>
            <a:ext cx="11472860" cy="6247864"/>
          </a:xfrm>
          <a:prstGeom prst="rect">
            <a:avLst/>
          </a:prstGeom>
          <a:noFill/>
        </p:spPr>
        <p:txBody>
          <a:bodyPr wrap="square" rtlCol="0">
            <a:spAutoFit/>
          </a:bodyPr>
          <a:lstStyle/>
          <a:p>
            <a:r>
              <a:rPr lang="en-US" sz="8000" b="1" dirty="0"/>
              <a:t>A very important aside … </a:t>
            </a:r>
          </a:p>
          <a:p>
            <a:endParaRPr lang="en-US" sz="8000" b="1" dirty="0"/>
          </a:p>
          <a:p>
            <a:r>
              <a:rPr lang="en-US" sz="8000" b="1" dirty="0"/>
              <a:t>There are those who need rest &amp; recuperation and they will find that here</a:t>
            </a:r>
          </a:p>
          <a:p>
            <a:endParaRPr lang="en-US" sz="8000" b="1" dirty="0"/>
          </a:p>
        </p:txBody>
      </p:sp>
    </p:spTree>
    <p:extLst>
      <p:ext uri="{BB962C8B-B14F-4D97-AF65-F5344CB8AC3E}">
        <p14:creationId xmlns:p14="http://schemas.microsoft.com/office/powerpoint/2010/main" val="216879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heel(1)">
                                      <p:cBhvr>
                                        <p:cTn id="1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
        <p:nvSpPr>
          <p:cNvPr id="4" name="TextBox 3">
            <a:extLst>
              <a:ext uri="{FF2B5EF4-FFF2-40B4-BE49-F238E27FC236}">
                <a16:creationId xmlns:a16="http://schemas.microsoft.com/office/drawing/2014/main" id="{C4B7C078-E46A-3E45-8830-74D30C0A528F}"/>
              </a:ext>
            </a:extLst>
          </p:cNvPr>
          <p:cNvSpPr txBox="1"/>
          <p:nvPr/>
        </p:nvSpPr>
        <p:spPr>
          <a:xfrm>
            <a:off x="359570" y="96819"/>
            <a:ext cx="11472860" cy="6370975"/>
          </a:xfrm>
          <a:prstGeom prst="rect">
            <a:avLst/>
          </a:prstGeom>
          <a:noFill/>
        </p:spPr>
        <p:txBody>
          <a:bodyPr wrap="square" rtlCol="0">
            <a:spAutoFit/>
          </a:bodyPr>
          <a:lstStyle/>
          <a:p>
            <a:r>
              <a:rPr lang="en-US" sz="8000" b="1" dirty="0"/>
              <a:t>What’s your part?</a:t>
            </a:r>
          </a:p>
          <a:p>
            <a:endParaRPr lang="en-US" sz="4400" b="1" dirty="0"/>
          </a:p>
          <a:p>
            <a:r>
              <a:rPr lang="en-US" sz="8000" b="1" dirty="0"/>
              <a:t>Coz as you serve the church by fulfilling it</a:t>
            </a:r>
          </a:p>
          <a:p>
            <a:endParaRPr lang="en-US" sz="4400" b="1" dirty="0"/>
          </a:p>
          <a:p>
            <a:r>
              <a:rPr lang="en-US" sz="8000" b="1" dirty="0"/>
              <a:t>then ….</a:t>
            </a:r>
          </a:p>
          <a:p>
            <a:endParaRPr lang="en-US" sz="8000" b="1" dirty="0"/>
          </a:p>
        </p:txBody>
      </p:sp>
    </p:spTree>
    <p:extLst>
      <p:ext uri="{BB962C8B-B14F-4D97-AF65-F5344CB8AC3E}">
        <p14:creationId xmlns:p14="http://schemas.microsoft.com/office/powerpoint/2010/main" val="2456259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9FA6B-7B96-4045-90E7-DBE34B8C38C6}"/>
              </a:ext>
            </a:extLst>
          </p:cNvPr>
          <p:cNvSpPr>
            <a:spLocks noGrp="1"/>
          </p:cNvSpPr>
          <p:nvPr>
            <p:ph type="ctrTitle"/>
          </p:nvPr>
        </p:nvSpPr>
        <p:spPr/>
        <p:txBody>
          <a:bodyPr/>
          <a:lstStyle/>
          <a:p>
            <a:r>
              <a:rPr lang="en-US" dirty="0"/>
              <a:t>That’s How the bay church works</a:t>
            </a:r>
          </a:p>
        </p:txBody>
      </p:sp>
      <p:pic>
        <p:nvPicPr>
          <p:cNvPr id="5" name="Picture 4" descr="Icon&#10;&#10;Description automatically generated with medium confidence">
            <a:extLst>
              <a:ext uri="{FF2B5EF4-FFF2-40B4-BE49-F238E27FC236}">
                <a16:creationId xmlns:a16="http://schemas.microsoft.com/office/drawing/2014/main" id="{0A156506-878A-AB48-8389-C5D5541CDA6F}"/>
              </a:ext>
            </a:extLst>
          </p:cNvPr>
          <p:cNvPicPr>
            <a:picLocks noChangeAspect="1"/>
          </p:cNvPicPr>
          <p:nvPr/>
        </p:nvPicPr>
        <p:blipFill>
          <a:blip r:embed="rId2"/>
          <a:stretch>
            <a:fillRect/>
          </a:stretch>
        </p:blipFill>
        <p:spPr>
          <a:xfrm>
            <a:off x="10364819" y="5801490"/>
            <a:ext cx="1827181" cy="1057938"/>
          </a:xfrm>
          <a:prstGeom prst="rect">
            <a:avLst/>
          </a:prstGeom>
        </p:spPr>
      </p:pic>
    </p:spTree>
    <p:extLst>
      <p:ext uri="{BB962C8B-B14F-4D97-AF65-F5344CB8AC3E}">
        <p14:creationId xmlns:p14="http://schemas.microsoft.com/office/powerpoint/2010/main" val="3064396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9FA6B-7B96-4045-90E7-DBE34B8C38C6}"/>
              </a:ext>
            </a:extLst>
          </p:cNvPr>
          <p:cNvSpPr>
            <a:spLocks noGrp="1"/>
          </p:cNvSpPr>
          <p:nvPr>
            <p:ph type="ctrTitle"/>
          </p:nvPr>
        </p:nvSpPr>
        <p:spPr/>
        <p:txBody>
          <a:bodyPr/>
          <a:lstStyle/>
          <a:p>
            <a:r>
              <a:rPr lang="en-US" dirty="0"/>
              <a:t>This Autumn we look at ..</a:t>
            </a:r>
          </a:p>
        </p:txBody>
      </p:sp>
      <p:pic>
        <p:nvPicPr>
          <p:cNvPr id="5" name="Picture 4" descr="Icon&#10;&#10;Description automatically generated with medium confidence">
            <a:extLst>
              <a:ext uri="{FF2B5EF4-FFF2-40B4-BE49-F238E27FC236}">
                <a16:creationId xmlns:a16="http://schemas.microsoft.com/office/drawing/2014/main" id="{0A156506-878A-AB48-8389-C5D5541CDA6F}"/>
              </a:ext>
            </a:extLst>
          </p:cNvPr>
          <p:cNvPicPr>
            <a:picLocks noChangeAspect="1"/>
          </p:cNvPicPr>
          <p:nvPr/>
        </p:nvPicPr>
        <p:blipFill>
          <a:blip r:embed="rId2"/>
          <a:stretch>
            <a:fillRect/>
          </a:stretch>
        </p:blipFill>
        <p:spPr>
          <a:xfrm>
            <a:off x="10364819" y="5801490"/>
            <a:ext cx="1827181" cy="1057938"/>
          </a:xfrm>
          <a:prstGeom prst="rect">
            <a:avLst/>
          </a:prstGeom>
        </p:spPr>
      </p:pic>
    </p:spTree>
    <p:extLst>
      <p:ext uri="{BB962C8B-B14F-4D97-AF65-F5344CB8AC3E}">
        <p14:creationId xmlns:p14="http://schemas.microsoft.com/office/powerpoint/2010/main" val="3498997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AAE2DA9-9BAF-4D46-BC97-20425C532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2D2C6CA-56BB-4A08-A1E2-342F83955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Rectangle 13">
            <a:extLst>
              <a:ext uri="{FF2B5EF4-FFF2-40B4-BE49-F238E27FC236}">
                <a16:creationId xmlns:a16="http://schemas.microsoft.com/office/drawing/2014/main" id="{BF7BC237-77DF-4DFB-94F7-DB493EDA1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graphicFrame>
        <p:nvGraphicFramePr>
          <p:cNvPr id="6" name="TextBox 3">
            <a:extLst>
              <a:ext uri="{FF2B5EF4-FFF2-40B4-BE49-F238E27FC236}">
                <a16:creationId xmlns:a16="http://schemas.microsoft.com/office/drawing/2014/main" id="{CC6A991B-E516-49B1-90AB-9E2CD19C6CD5}"/>
              </a:ext>
            </a:extLst>
          </p:cNvPr>
          <p:cNvGraphicFramePr/>
          <p:nvPr>
            <p:extLst>
              <p:ext uri="{D42A27DB-BD31-4B8C-83A1-F6EECF244321}">
                <p14:modId xmlns:p14="http://schemas.microsoft.com/office/powerpoint/2010/main" val="1185356615"/>
              </p:ext>
            </p:extLst>
          </p:nvPr>
        </p:nvGraphicFramePr>
        <p:xfrm>
          <a:off x="5185533" y="628642"/>
          <a:ext cx="6383102" cy="5600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1681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9FA6B-7B96-4045-90E7-DBE34B8C38C6}"/>
              </a:ext>
            </a:extLst>
          </p:cNvPr>
          <p:cNvSpPr>
            <a:spLocks noGrp="1"/>
          </p:cNvSpPr>
          <p:nvPr>
            <p:ph type="ctrTitle"/>
          </p:nvPr>
        </p:nvSpPr>
        <p:spPr/>
        <p:txBody>
          <a:bodyPr/>
          <a:lstStyle/>
          <a:p>
            <a:r>
              <a:rPr lang="en-US" dirty="0"/>
              <a:t>As we dwell together in Him so He releases his power through us</a:t>
            </a:r>
          </a:p>
        </p:txBody>
      </p:sp>
      <p:pic>
        <p:nvPicPr>
          <p:cNvPr id="5" name="Picture 4" descr="Icon&#10;&#10;Description automatically generated with medium confidence">
            <a:extLst>
              <a:ext uri="{FF2B5EF4-FFF2-40B4-BE49-F238E27FC236}">
                <a16:creationId xmlns:a16="http://schemas.microsoft.com/office/drawing/2014/main" id="{0A156506-878A-AB48-8389-C5D5541CDA6F}"/>
              </a:ext>
            </a:extLst>
          </p:cNvPr>
          <p:cNvPicPr>
            <a:picLocks noChangeAspect="1"/>
          </p:cNvPicPr>
          <p:nvPr/>
        </p:nvPicPr>
        <p:blipFill>
          <a:blip r:embed="rId2"/>
          <a:stretch>
            <a:fillRect/>
          </a:stretch>
        </p:blipFill>
        <p:spPr>
          <a:xfrm>
            <a:off x="10364819" y="5801490"/>
            <a:ext cx="1827181" cy="1057938"/>
          </a:xfrm>
          <a:prstGeom prst="rect">
            <a:avLst/>
          </a:prstGeom>
        </p:spPr>
      </p:pic>
    </p:spTree>
    <p:extLst>
      <p:ext uri="{BB962C8B-B14F-4D97-AF65-F5344CB8AC3E}">
        <p14:creationId xmlns:p14="http://schemas.microsoft.com/office/powerpoint/2010/main" val="1900675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
        <p:nvSpPr>
          <p:cNvPr id="4" name="TextBox 3">
            <a:extLst>
              <a:ext uri="{FF2B5EF4-FFF2-40B4-BE49-F238E27FC236}">
                <a16:creationId xmlns:a16="http://schemas.microsoft.com/office/drawing/2014/main" id="{C4B7C078-E46A-3E45-8830-74D30C0A528F}"/>
              </a:ext>
            </a:extLst>
          </p:cNvPr>
          <p:cNvSpPr txBox="1"/>
          <p:nvPr/>
        </p:nvSpPr>
        <p:spPr>
          <a:xfrm>
            <a:off x="359570" y="96819"/>
            <a:ext cx="11472860" cy="5016758"/>
          </a:xfrm>
          <a:prstGeom prst="rect">
            <a:avLst/>
          </a:prstGeom>
          <a:noFill/>
        </p:spPr>
        <p:txBody>
          <a:bodyPr wrap="square" rtlCol="0">
            <a:spAutoFit/>
          </a:bodyPr>
          <a:lstStyle/>
          <a:p>
            <a:r>
              <a:rPr lang="en-US" sz="8000" b="1" dirty="0"/>
              <a:t>As the early church was formed by them all dwelling together and waiting on God and then the power exploded … </a:t>
            </a:r>
          </a:p>
          <a:p>
            <a:endParaRPr lang="en-US" sz="8000" b="1" dirty="0"/>
          </a:p>
        </p:txBody>
      </p:sp>
    </p:spTree>
    <p:extLst>
      <p:ext uri="{BB962C8B-B14F-4D97-AF65-F5344CB8AC3E}">
        <p14:creationId xmlns:p14="http://schemas.microsoft.com/office/powerpoint/2010/main" val="3288481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
        <p:nvSpPr>
          <p:cNvPr id="4" name="TextBox 3">
            <a:extLst>
              <a:ext uri="{FF2B5EF4-FFF2-40B4-BE49-F238E27FC236}">
                <a16:creationId xmlns:a16="http://schemas.microsoft.com/office/drawing/2014/main" id="{C4B7C078-E46A-3E45-8830-74D30C0A528F}"/>
              </a:ext>
            </a:extLst>
          </p:cNvPr>
          <p:cNvSpPr txBox="1"/>
          <p:nvPr/>
        </p:nvSpPr>
        <p:spPr>
          <a:xfrm>
            <a:off x="359570" y="96819"/>
            <a:ext cx="11472860" cy="7478970"/>
          </a:xfrm>
          <a:prstGeom prst="rect">
            <a:avLst/>
          </a:prstGeom>
          <a:noFill/>
        </p:spPr>
        <p:txBody>
          <a:bodyPr wrap="square" rtlCol="0">
            <a:spAutoFit/>
          </a:bodyPr>
          <a:lstStyle/>
          <a:p>
            <a:r>
              <a:rPr lang="en-US" sz="8000" b="1" dirty="0"/>
              <a:t>… so we now become intentional around</a:t>
            </a:r>
          </a:p>
          <a:p>
            <a:pPr marL="1371600" indent="-1371600">
              <a:buAutoNum type="alphaLcParenR"/>
            </a:pPr>
            <a:r>
              <a:rPr lang="en-US" sz="8000" b="1" dirty="0"/>
              <a:t>Being together</a:t>
            </a:r>
          </a:p>
          <a:p>
            <a:pPr marL="1371600" indent="-1371600">
              <a:buAutoNum type="alphaLcParenR"/>
            </a:pPr>
            <a:r>
              <a:rPr lang="en-US" sz="8000" b="1" dirty="0"/>
              <a:t>Doing our part alongside each other</a:t>
            </a:r>
          </a:p>
          <a:p>
            <a:pPr marL="1371600" indent="-1371600">
              <a:buAutoNum type="alphaLcParenR"/>
            </a:pPr>
            <a:r>
              <a:rPr lang="en-US" sz="8000" b="1" dirty="0"/>
              <a:t>Looking to see our circles of influence be affected by His power through us</a:t>
            </a:r>
          </a:p>
          <a:p>
            <a:endParaRPr lang="en-US" sz="8000" b="1" dirty="0"/>
          </a:p>
        </p:txBody>
      </p:sp>
    </p:spTree>
    <p:extLst>
      <p:ext uri="{BB962C8B-B14F-4D97-AF65-F5344CB8AC3E}">
        <p14:creationId xmlns:p14="http://schemas.microsoft.com/office/powerpoint/2010/main" val="290672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heel(1)">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heel(1)">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heel(1)">
                                      <p:cBhvr>
                                        <p:cTn id="17"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9FA6B-7B96-4045-90E7-DBE34B8C38C6}"/>
              </a:ext>
            </a:extLst>
          </p:cNvPr>
          <p:cNvSpPr>
            <a:spLocks noGrp="1"/>
          </p:cNvSpPr>
          <p:nvPr>
            <p:ph type="ctrTitle"/>
          </p:nvPr>
        </p:nvSpPr>
        <p:spPr/>
        <p:txBody>
          <a:bodyPr/>
          <a:lstStyle/>
          <a:p>
            <a:r>
              <a:rPr lang="en-US" dirty="0"/>
              <a:t>A season of expectation</a:t>
            </a:r>
          </a:p>
        </p:txBody>
      </p:sp>
      <p:pic>
        <p:nvPicPr>
          <p:cNvPr id="5" name="Picture 4" descr="Icon&#10;&#10;Description automatically generated with medium confidence">
            <a:extLst>
              <a:ext uri="{FF2B5EF4-FFF2-40B4-BE49-F238E27FC236}">
                <a16:creationId xmlns:a16="http://schemas.microsoft.com/office/drawing/2014/main" id="{0A156506-878A-AB48-8389-C5D5541CDA6F}"/>
              </a:ext>
            </a:extLst>
          </p:cNvPr>
          <p:cNvPicPr>
            <a:picLocks noChangeAspect="1"/>
          </p:cNvPicPr>
          <p:nvPr/>
        </p:nvPicPr>
        <p:blipFill>
          <a:blip r:embed="rId2"/>
          <a:stretch>
            <a:fillRect/>
          </a:stretch>
        </p:blipFill>
        <p:spPr>
          <a:xfrm>
            <a:off x="10364819" y="5801490"/>
            <a:ext cx="1827181" cy="1057938"/>
          </a:xfrm>
          <a:prstGeom prst="rect">
            <a:avLst/>
          </a:prstGeom>
        </p:spPr>
      </p:pic>
      <p:sp>
        <p:nvSpPr>
          <p:cNvPr id="3" name="TextBox 2">
            <a:extLst>
              <a:ext uri="{FF2B5EF4-FFF2-40B4-BE49-F238E27FC236}">
                <a16:creationId xmlns:a16="http://schemas.microsoft.com/office/drawing/2014/main" id="{14C7FF7D-56B0-EF44-880F-801E74726B87}"/>
              </a:ext>
            </a:extLst>
          </p:cNvPr>
          <p:cNvSpPr txBox="1"/>
          <p:nvPr/>
        </p:nvSpPr>
        <p:spPr>
          <a:xfrm>
            <a:off x="1786759" y="358402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135717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
        <p:nvSpPr>
          <p:cNvPr id="4" name="TextBox 3">
            <a:extLst>
              <a:ext uri="{FF2B5EF4-FFF2-40B4-BE49-F238E27FC236}">
                <a16:creationId xmlns:a16="http://schemas.microsoft.com/office/drawing/2014/main" id="{C4B7C078-E46A-3E45-8830-74D30C0A528F}"/>
              </a:ext>
            </a:extLst>
          </p:cNvPr>
          <p:cNvSpPr txBox="1"/>
          <p:nvPr/>
        </p:nvSpPr>
        <p:spPr>
          <a:xfrm>
            <a:off x="359570" y="96819"/>
            <a:ext cx="11472860" cy="7478970"/>
          </a:xfrm>
          <a:prstGeom prst="rect">
            <a:avLst/>
          </a:prstGeom>
          <a:noFill/>
        </p:spPr>
        <p:txBody>
          <a:bodyPr wrap="square" rtlCol="0">
            <a:spAutoFit/>
          </a:bodyPr>
          <a:lstStyle/>
          <a:p>
            <a:r>
              <a:rPr lang="en-US" sz="8000" b="1" dirty="0"/>
              <a:t>One of encouraging ourselves in fully playing our part</a:t>
            </a:r>
          </a:p>
          <a:p>
            <a:endParaRPr lang="en-US" sz="8000" b="1" dirty="0"/>
          </a:p>
          <a:p>
            <a:r>
              <a:rPr lang="en-US" sz="8000" b="1" dirty="0"/>
              <a:t>One of encouraging and enabling others in The Bay family in fully playing their part</a:t>
            </a:r>
          </a:p>
          <a:p>
            <a:endParaRPr lang="en-US" sz="8000" b="1" dirty="0"/>
          </a:p>
        </p:txBody>
      </p:sp>
    </p:spTree>
    <p:extLst>
      <p:ext uri="{BB962C8B-B14F-4D97-AF65-F5344CB8AC3E}">
        <p14:creationId xmlns:p14="http://schemas.microsoft.com/office/powerpoint/2010/main" val="417054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heel(1)">
                                      <p:cBhvr>
                                        <p:cTn id="1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9FA6B-7B96-4045-90E7-DBE34B8C38C6}"/>
              </a:ext>
            </a:extLst>
          </p:cNvPr>
          <p:cNvSpPr>
            <a:spLocks noGrp="1"/>
          </p:cNvSpPr>
          <p:nvPr>
            <p:ph type="ctrTitle"/>
          </p:nvPr>
        </p:nvSpPr>
        <p:spPr/>
        <p:txBody>
          <a:bodyPr/>
          <a:lstStyle/>
          <a:p>
            <a:r>
              <a:rPr lang="en-US" i="1" dirty="0"/>
              <a:t>Because  </a:t>
            </a:r>
            <a:br>
              <a:rPr lang="en-US" i="1" dirty="0"/>
            </a:br>
            <a:r>
              <a:rPr lang="en-US" dirty="0"/>
              <a:t>That’s How the bay church</a:t>
            </a:r>
            <a:br>
              <a:rPr lang="en-US" dirty="0"/>
            </a:br>
            <a:r>
              <a:rPr lang="en-US" sz="8000" i="1" dirty="0"/>
              <a:t>works</a:t>
            </a:r>
          </a:p>
        </p:txBody>
      </p:sp>
      <p:pic>
        <p:nvPicPr>
          <p:cNvPr id="5" name="Picture 4" descr="Icon&#10;&#10;Description automatically generated with medium confidence">
            <a:extLst>
              <a:ext uri="{FF2B5EF4-FFF2-40B4-BE49-F238E27FC236}">
                <a16:creationId xmlns:a16="http://schemas.microsoft.com/office/drawing/2014/main" id="{0A156506-878A-AB48-8389-C5D5541CDA6F}"/>
              </a:ext>
            </a:extLst>
          </p:cNvPr>
          <p:cNvPicPr>
            <a:picLocks noChangeAspect="1"/>
          </p:cNvPicPr>
          <p:nvPr/>
        </p:nvPicPr>
        <p:blipFill>
          <a:blip r:embed="rId2"/>
          <a:stretch>
            <a:fillRect/>
          </a:stretch>
        </p:blipFill>
        <p:spPr>
          <a:xfrm>
            <a:off x="10364819" y="5801490"/>
            <a:ext cx="1827181" cy="1057938"/>
          </a:xfrm>
          <a:prstGeom prst="rect">
            <a:avLst/>
          </a:prstGeom>
        </p:spPr>
      </p:pic>
    </p:spTree>
    <p:extLst>
      <p:ext uri="{BB962C8B-B14F-4D97-AF65-F5344CB8AC3E}">
        <p14:creationId xmlns:p14="http://schemas.microsoft.com/office/powerpoint/2010/main" val="18384500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9FA6B-7B96-4045-90E7-DBE34B8C38C6}"/>
              </a:ext>
            </a:extLst>
          </p:cNvPr>
          <p:cNvSpPr>
            <a:spLocks noGrp="1"/>
          </p:cNvSpPr>
          <p:nvPr>
            <p:ph type="ctrTitle"/>
          </p:nvPr>
        </p:nvSpPr>
        <p:spPr/>
        <p:txBody>
          <a:bodyPr/>
          <a:lstStyle/>
          <a:p>
            <a:r>
              <a:rPr lang="en-US" i="1" dirty="0"/>
              <a:t>Because  </a:t>
            </a:r>
            <a:br>
              <a:rPr lang="en-US" i="1" dirty="0"/>
            </a:br>
            <a:r>
              <a:rPr lang="en-US" dirty="0"/>
              <a:t>That’s How the bay church</a:t>
            </a:r>
            <a:br>
              <a:rPr lang="en-US" dirty="0"/>
            </a:br>
            <a:r>
              <a:rPr lang="en-US" sz="8000" i="1" dirty="0"/>
              <a:t>Grows</a:t>
            </a:r>
          </a:p>
        </p:txBody>
      </p:sp>
      <p:pic>
        <p:nvPicPr>
          <p:cNvPr id="5" name="Picture 4" descr="Icon&#10;&#10;Description automatically generated with medium confidence">
            <a:extLst>
              <a:ext uri="{FF2B5EF4-FFF2-40B4-BE49-F238E27FC236}">
                <a16:creationId xmlns:a16="http://schemas.microsoft.com/office/drawing/2014/main" id="{0A156506-878A-AB48-8389-C5D5541CDA6F}"/>
              </a:ext>
            </a:extLst>
          </p:cNvPr>
          <p:cNvPicPr>
            <a:picLocks noChangeAspect="1"/>
          </p:cNvPicPr>
          <p:nvPr/>
        </p:nvPicPr>
        <p:blipFill>
          <a:blip r:embed="rId2"/>
          <a:stretch>
            <a:fillRect/>
          </a:stretch>
        </p:blipFill>
        <p:spPr>
          <a:xfrm>
            <a:off x="10364819" y="5801490"/>
            <a:ext cx="1827181" cy="1057938"/>
          </a:xfrm>
          <a:prstGeom prst="rect">
            <a:avLst/>
          </a:prstGeom>
        </p:spPr>
      </p:pic>
    </p:spTree>
    <p:extLst>
      <p:ext uri="{BB962C8B-B14F-4D97-AF65-F5344CB8AC3E}">
        <p14:creationId xmlns:p14="http://schemas.microsoft.com/office/powerpoint/2010/main" val="93950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
        <p:nvSpPr>
          <p:cNvPr id="4" name="TextBox 3">
            <a:extLst>
              <a:ext uri="{FF2B5EF4-FFF2-40B4-BE49-F238E27FC236}">
                <a16:creationId xmlns:a16="http://schemas.microsoft.com/office/drawing/2014/main" id="{C4B7C078-E46A-3E45-8830-74D30C0A528F}"/>
              </a:ext>
            </a:extLst>
          </p:cNvPr>
          <p:cNvSpPr txBox="1"/>
          <p:nvPr/>
        </p:nvSpPr>
        <p:spPr>
          <a:xfrm>
            <a:off x="385765" y="101754"/>
            <a:ext cx="11072812" cy="2862322"/>
          </a:xfrm>
          <a:prstGeom prst="rect">
            <a:avLst/>
          </a:prstGeom>
          <a:noFill/>
        </p:spPr>
        <p:txBody>
          <a:bodyPr wrap="square" rtlCol="0">
            <a:spAutoFit/>
          </a:bodyPr>
          <a:lstStyle/>
          <a:p>
            <a:r>
              <a:rPr lang="en-GB" sz="6000" b="1" dirty="0"/>
              <a:t>What’s the difference?</a:t>
            </a:r>
          </a:p>
          <a:p>
            <a:endParaRPr lang="en-GB" sz="6000" b="1" dirty="0"/>
          </a:p>
          <a:p>
            <a:r>
              <a:rPr lang="en-GB" sz="6000" b="1" dirty="0"/>
              <a:t>Converts are those who have accepted Jesus as Lord</a:t>
            </a:r>
            <a:endParaRPr lang="en-US" sz="6000" b="1" dirty="0"/>
          </a:p>
        </p:txBody>
      </p:sp>
    </p:spTree>
    <p:extLst>
      <p:ext uri="{BB962C8B-B14F-4D97-AF65-F5344CB8AC3E}">
        <p14:creationId xmlns:p14="http://schemas.microsoft.com/office/powerpoint/2010/main" val="3237875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graphicFrame>
        <p:nvGraphicFramePr>
          <p:cNvPr id="6" name="TextBox 3">
            <a:extLst>
              <a:ext uri="{FF2B5EF4-FFF2-40B4-BE49-F238E27FC236}">
                <a16:creationId xmlns:a16="http://schemas.microsoft.com/office/drawing/2014/main" id="{CDCA251B-2FA2-45FE-8233-08671B121B92}"/>
              </a:ext>
            </a:extLst>
          </p:cNvPr>
          <p:cNvGraphicFramePr/>
          <p:nvPr/>
        </p:nvGraphicFramePr>
        <p:xfrm>
          <a:off x="371477" y="101754"/>
          <a:ext cx="9057926" cy="6247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7477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Shape 8">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20" name="Freeform: Shape 10">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21" name="Rectangle 12">
            <a:extLst>
              <a:ext uri="{FF2B5EF4-FFF2-40B4-BE49-F238E27FC236}">
                <a16:creationId xmlns:a16="http://schemas.microsoft.com/office/drawing/2014/main" id="{BA13F122-27D9-4E29-8FD0-AC211C593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4">
            <a:extLst>
              <a:ext uri="{FF2B5EF4-FFF2-40B4-BE49-F238E27FC236}">
                <a16:creationId xmlns:a16="http://schemas.microsoft.com/office/drawing/2014/main" id="{7323A2B4-B7D1-41EC-AC20-41D0790C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93486" y="660656"/>
            <a:ext cx="7207577" cy="5271936"/>
          </a:xfrm>
          <a:custGeom>
            <a:avLst/>
            <a:gdLst>
              <a:gd name="connsiteX0" fmla="*/ 1211353 w 6205126"/>
              <a:gd name="connsiteY0" fmla="*/ 5255358 h 5353967"/>
              <a:gd name="connsiteX1" fmla="*/ 5756648 w 6205126"/>
              <a:gd name="connsiteY1" fmla="*/ 4182489 h 5353967"/>
              <a:gd name="connsiteX2" fmla="*/ 5825821 w 6205126"/>
              <a:gd name="connsiteY2" fmla="*/ 1344608 h 5353967"/>
              <a:gd name="connsiteX3" fmla="*/ 3184022 w 6205126"/>
              <a:gd name="connsiteY3" fmla="*/ 52507 h 5353967"/>
              <a:gd name="connsiteX4" fmla="*/ 0 w 6205126"/>
              <a:gd name="connsiteY4" fmla="*/ 2452064 h 5353967"/>
              <a:gd name="connsiteX5" fmla="*/ 1938082 w 6205126"/>
              <a:gd name="connsiteY5" fmla="*/ 4966954 h 5353967"/>
              <a:gd name="connsiteX6" fmla="*/ 1211353 w 6205126"/>
              <a:gd name="connsiteY6" fmla="*/ 5255358 h 5353967"/>
              <a:gd name="connsiteX0" fmla="*/ 1289411 w 6283185"/>
              <a:gd name="connsiteY0" fmla="*/ 5268722 h 5367331"/>
              <a:gd name="connsiteX1" fmla="*/ 5834706 w 6283185"/>
              <a:gd name="connsiteY1" fmla="*/ 4195853 h 5367331"/>
              <a:gd name="connsiteX2" fmla="*/ 5903879 w 6283185"/>
              <a:gd name="connsiteY2" fmla="*/ 1357972 h 5367331"/>
              <a:gd name="connsiteX3" fmla="*/ 3262080 w 6283185"/>
              <a:gd name="connsiteY3" fmla="*/ 65871 h 5367331"/>
              <a:gd name="connsiteX4" fmla="*/ 848707 w 6283185"/>
              <a:gd name="connsiteY4" fmla="*/ 428306 h 5367331"/>
              <a:gd name="connsiteX5" fmla="*/ 78058 w 6283185"/>
              <a:gd name="connsiteY5" fmla="*/ 2465428 h 5367331"/>
              <a:gd name="connsiteX6" fmla="*/ 2016140 w 6283185"/>
              <a:gd name="connsiteY6" fmla="*/ 4980318 h 5367331"/>
              <a:gd name="connsiteX7" fmla="*/ 1289411 w 6283185"/>
              <a:gd name="connsiteY7" fmla="*/ 5268722 h 5367331"/>
              <a:gd name="connsiteX0" fmla="*/ 1289411 w 6283185"/>
              <a:gd name="connsiteY0" fmla="*/ 5268722 h 5367331"/>
              <a:gd name="connsiteX1" fmla="*/ 5834706 w 6283185"/>
              <a:gd name="connsiteY1" fmla="*/ 4195853 h 5367331"/>
              <a:gd name="connsiteX2" fmla="*/ 5903879 w 6283185"/>
              <a:gd name="connsiteY2" fmla="*/ 1357972 h 5367331"/>
              <a:gd name="connsiteX3" fmla="*/ 3262080 w 6283185"/>
              <a:gd name="connsiteY3" fmla="*/ 65871 h 5367331"/>
              <a:gd name="connsiteX4" fmla="*/ 848707 w 6283185"/>
              <a:gd name="connsiteY4" fmla="*/ 428306 h 5367331"/>
              <a:gd name="connsiteX5" fmla="*/ 78058 w 6283185"/>
              <a:gd name="connsiteY5" fmla="*/ 2465428 h 5367331"/>
              <a:gd name="connsiteX6" fmla="*/ 2016140 w 6283185"/>
              <a:gd name="connsiteY6" fmla="*/ 4980318 h 5367331"/>
              <a:gd name="connsiteX7" fmla="*/ 1289411 w 6283185"/>
              <a:gd name="connsiteY7" fmla="*/ 5268722 h 5367331"/>
              <a:gd name="connsiteX0" fmla="*/ 1436406 w 6430180"/>
              <a:gd name="connsiteY0" fmla="*/ 5268722 h 5367331"/>
              <a:gd name="connsiteX1" fmla="*/ 5981701 w 6430180"/>
              <a:gd name="connsiteY1" fmla="*/ 4195853 h 5367331"/>
              <a:gd name="connsiteX2" fmla="*/ 6050874 w 6430180"/>
              <a:gd name="connsiteY2" fmla="*/ 1357972 h 5367331"/>
              <a:gd name="connsiteX3" fmla="*/ 3409075 w 6430180"/>
              <a:gd name="connsiteY3" fmla="*/ 65871 h 5367331"/>
              <a:gd name="connsiteX4" fmla="*/ 995702 w 6430180"/>
              <a:gd name="connsiteY4" fmla="*/ 428306 h 5367331"/>
              <a:gd name="connsiteX5" fmla="*/ 64901 w 6430180"/>
              <a:gd name="connsiteY5" fmla="*/ 2479942 h 5367331"/>
              <a:gd name="connsiteX6" fmla="*/ 2163135 w 6430180"/>
              <a:gd name="connsiteY6" fmla="*/ 4980318 h 5367331"/>
              <a:gd name="connsiteX7" fmla="*/ 1436406 w 6430180"/>
              <a:gd name="connsiteY7" fmla="*/ 5268722 h 5367331"/>
              <a:gd name="connsiteX0" fmla="*/ 1436406 w 6430180"/>
              <a:gd name="connsiteY0" fmla="*/ 5268722 h 5367331"/>
              <a:gd name="connsiteX1" fmla="*/ 5981701 w 6430180"/>
              <a:gd name="connsiteY1" fmla="*/ 4195853 h 5367331"/>
              <a:gd name="connsiteX2" fmla="*/ 6050874 w 6430180"/>
              <a:gd name="connsiteY2" fmla="*/ 1357972 h 5367331"/>
              <a:gd name="connsiteX3" fmla="*/ 3409075 w 6430180"/>
              <a:gd name="connsiteY3" fmla="*/ 65871 h 5367331"/>
              <a:gd name="connsiteX4" fmla="*/ 995702 w 6430180"/>
              <a:gd name="connsiteY4" fmla="*/ 428306 h 5367331"/>
              <a:gd name="connsiteX5" fmla="*/ 64901 w 6430180"/>
              <a:gd name="connsiteY5" fmla="*/ 2479942 h 5367331"/>
              <a:gd name="connsiteX6" fmla="*/ 2163135 w 6430180"/>
              <a:gd name="connsiteY6" fmla="*/ 4980318 h 5367331"/>
              <a:gd name="connsiteX7" fmla="*/ 1436406 w 6430180"/>
              <a:gd name="connsiteY7" fmla="*/ 5268722 h 5367331"/>
              <a:gd name="connsiteX0" fmla="*/ 1411608 w 6405382"/>
              <a:gd name="connsiteY0" fmla="*/ 5268722 h 5367331"/>
              <a:gd name="connsiteX1" fmla="*/ 5956903 w 6405382"/>
              <a:gd name="connsiteY1" fmla="*/ 4195853 h 5367331"/>
              <a:gd name="connsiteX2" fmla="*/ 6026076 w 6405382"/>
              <a:gd name="connsiteY2" fmla="*/ 1357972 h 5367331"/>
              <a:gd name="connsiteX3" fmla="*/ 3384277 w 6405382"/>
              <a:gd name="connsiteY3" fmla="*/ 65871 h 5367331"/>
              <a:gd name="connsiteX4" fmla="*/ 970904 w 6405382"/>
              <a:gd name="connsiteY4" fmla="*/ 428306 h 5367331"/>
              <a:gd name="connsiteX5" fmla="*/ 66795 w 6405382"/>
              <a:gd name="connsiteY5" fmla="*/ 2755714 h 5367331"/>
              <a:gd name="connsiteX6" fmla="*/ 2138337 w 6405382"/>
              <a:gd name="connsiteY6" fmla="*/ 4980318 h 5367331"/>
              <a:gd name="connsiteX7" fmla="*/ 1411608 w 6405382"/>
              <a:gd name="connsiteY7" fmla="*/ 5268722 h 5367331"/>
              <a:gd name="connsiteX0" fmla="*/ 1430501 w 6424275"/>
              <a:gd name="connsiteY0" fmla="*/ 5268722 h 5367331"/>
              <a:gd name="connsiteX1" fmla="*/ 5975796 w 6424275"/>
              <a:gd name="connsiteY1" fmla="*/ 4195853 h 5367331"/>
              <a:gd name="connsiteX2" fmla="*/ 6044969 w 6424275"/>
              <a:gd name="connsiteY2" fmla="*/ 1357972 h 5367331"/>
              <a:gd name="connsiteX3" fmla="*/ 3403170 w 6424275"/>
              <a:gd name="connsiteY3" fmla="*/ 65871 h 5367331"/>
              <a:gd name="connsiteX4" fmla="*/ 989797 w 6424275"/>
              <a:gd name="connsiteY4" fmla="*/ 428306 h 5367331"/>
              <a:gd name="connsiteX5" fmla="*/ 85688 w 6424275"/>
              <a:gd name="connsiteY5" fmla="*/ 2755714 h 5367331"/>
              <a:gd name="connsiteX6" fmla="*/ 2157230 w 6424275"/>
              <a:gd name="connsiteY6" fmla="*/ 4980318 h 5367331"/>
              <a:gd name="connsiteX7" fmla="*/ 1430501 w 6424275"/>
              <a:gd name="connsiteY7" fmla="*/ 5268722 h 5367331"/>
              <a:gd name="connsiteX0" fmla="*/ 1578899 w 6572673"/>
              <a:gd name="connsiteY0" fmla="*/ 5268722 h 5367331"/>
              <a:gd name="connsiteX1" fmla="*/ 6124194 w 6572673"/>
              <a:gd name="connsiteY1" fmla="*/ 4195853 h 5367331"/>
              <a:gd name="connsiteX2" fmla="*/ 6193367 w 6572673"/>
              <a:gd name="connsiteY2" fmla="*/ 1357972 h 5367331"/>
              <a:gd name="connsiteX3" fmla="*/ 3551568 w 6572673"/>
              <a:gd name="connsiteY3" fmla="*/ 65871 h 5367331"/>
              <a:gd name="connsiteX4" fmla="*/ 1138195 w 6572673"/>
              <a:gd name="connsiteY4" fmla="*/ 428306 h 5367331"/>
              <a:gd name="connsiteX5" fmla="*/ 73933 w 6572673"/>
              <a:gd name="connsiteY5" fmla="*/ 2857314 h 5367331"/>
              <a:gd name="connsiteX6" fmla="*/ 2305628 w 6572673"/>
              <a:gd name="connsiteY6" fmla="*/ 4980318 h 5367331"/>
              <a:gd name="connsiteX7" fmla="*/ 1578899 w 6572673"/>
              <a:gd name="connsiteY7" fmla="*/ 5268722 h 5367331"/>
              <a:gd name="connsiteX0" fmla="*/ 1578899 w 6437841"/>
              <a:gd name="connsiteY0" fmla="*/ 5268722 h 5396792"/>
              <a:gd name="connsiteX1" fmla="*/ 6110847 w 6437841"/>
              <a:gd name="connsiteY1" fmla="*/ 4326482 h 5396792"/>
              <a:gd name="connsiteX2" fmla="*/ 6193367 w 6437841"/>
              <a:gd name="connsiteY2" fmla="*/ 1357972 h 5396792"/>
              <a:gd name="connsiteX3" fmla="*/ 3551568 w 6437841"/>
              <a:gd name="connsiteY3" fmla="*/ 65871 h 5396792"/>
              <a:gd name="connsiteX4" fmla="*/ 1138195 w 6437841"/>
              <a:gd name="connsiteY4" fmla="*/ 428306 h 5396792"/>
              <a:gd name="connsiteX5" fmla="*/ 73933 w 6437841"/>
              <a:gd name="connsiteY5" fmla="*/ 2857314 h 5396792"/>
              <a:gd name="connsiteX6" fmla="*/ 2305628 w 6437841"/>
              <a:gd name="connsiteY6" fmla="*/ 4980318 h 5396792"/>
              <a:gd name="connsiteX7" fmla="*/ 1578899 w 6437841"/>
              <a:gd name="connsiteY7" fmla="*/ 5268722 h 5396792"/>
              <a:gd name="connsiteX0" fmla="*/ 1578899 w 6568956"/>
              <a:gd name="connsiteY0" fmla="*/ 5268722 h 5396792"/>
              <a:gd name="connsiteX1" fmla="*/ 6110847 w 6568956"/>
              <a:gd name="connsiteY1" fmla="*/ 4326482 h 5396792"/>
              <a:gd name="connsiteX2" fmla="*/ 6193367 w 6568956"/>
              <a:gd name="connsiteY2" fmla="*/ 1357972 h 5396792"/>
              <a:gd name="connsiteX3" fmla="*/ 3551568 w 6568956"/>
              <a:gd name="connsiteY3" fmla="*/ 65871 h 5396792"/>
              <a:gd name="connsiteX4" fmla="*/ 1138195 w 6568956"/>
              <a:gd name="connsiteY4" fmla="*/ 428306 h 5396792"/>
              <a:gd name="connsiteX5" fmla="*/ 73933 w 6568956"/>
              <a:gd name="connsiteY5" fmla="*/ 2857314 h 5396792"/>
              <a:gd name="connsiteX6" fmla="*/ 2305628 w 6568956"/>
              <a:gd name="connsiteY6" fmla="*/ 4980318 h 5396792"/>
              <a:gd name="connsiteX7" fmla="*/ 1578899 w 6568956"/>
              <a:gd name="connsiteY7" fmla="*/ 5268722 h 5396792"/>
              <a:gd name="connsiteX0" fmla="*/ 1578899 w 6627440"/>
              <a:gd name="connsiteY0" fmla="*/ 5268722 h 5396792"/>
              <a:gd name="connsiteX1" fmla="*/ 6110847 w 6627440"/>
              <a:gd name="connsiteY1" fmla="*/ 4326482 h 5396792"/>
              <a:gd name="connsiteX2" fmla="*/ 6193367 w 6627440"/>
              <a:gd name="connsiteY2" fmla="*/ 1357972 h 5396792"/>
              <a:gd name="connsiteX3" fmla="*/ 3551568 w 6627440"/>
              <a:gd name="connsiteY3" fmla="*/ 65871 h 5396792"/>
              <a:gd name="connsiteX4" fmla="*/ 1138195 w 6627440"/>
              <a:gd name="connsiteY4" fmla="*/ 428306 h 5396792"/>
              <a:gd name="connsiteX5" fmla="*/ 73933 w 6627440"/>
              <a:gd name="connsiteY5" fmla="*/ 2857314 h 5396792"/>
              <a:gd name="connsiteX6" fmla="*/ 2305628 w 6627440"/>
              <a:gd name="connsiteY6" fmla="*/ 4980318 h 5396792"/>
              <a:gd name="connsiteX7" fmla="*/ 1578899 w 6627440"/>
              <a:gd name="connsiteY7" fmla="*/ 5268722 h 5396792"/>
              <a:gd name="connsiteX0" fmla="*/ 1578899 w 6627440"/>
              <a:gd name="connsiteY0" fmla="*/ 5268722 h 5362841"/>
              <a:gd name="connsiteX1" fmla="*/ 6110847 w 6627440"/>
              <a:gd name="connsiteY1" fmla="*/ 4326482 h 5362841"/>
              <a:gd name="connsiteX2" fmla="*/ 6193367 w 6627440"/>
              <a:gd name="connsiteY2" fmla="*/ 1357972 h 5362841"/>
              <a:gd name="connsiteX3" fmla="*/ 3551568 w 6627440"/>
              <a:gd name="connsiteY3" fmla="*/ 65871 h 5362841"/>
              <a:gd name="connsiteX4" fmla="*/ 1138195 w 6627440"/>
              <a:gd name="connsiteY4" fmla="*/ 428306 h 5362841"/>
              <a:gd name="connsiteX5" fmla="*/ 73933 w 6627440"/>
              <a:gd name="connsiteY5" fmla="*/ 2857314 h 5362841"/>
              <a:gd name="connsiteX6" fmla="*/ 2305628 w 6627440"/>
              <a:gd name="connsiteY6" fmla="*/ 4980318 h 5362841"/>
              <a:gd name="connsiteX7" fmla="*/ 1578899 w 6627440"/>
              <a:gd name="connsiteY7" fmla="*/ 5268722 h 5362841"/>
              <a:gd name="connsiteX0" fmla="*/ 1578899 w 6627440"/>
              <a:gd name="connsiteY0" fmla="*/ 5268722 h 5400918"/>
              <a:gd name="connsiteX1" fmla="*/ 3326943 w 6627440"/>
              <a:gd name="connsiteY1" fmla="*/ 5334135 h 5400918"/>
              <a:gd name="connsiteX2" fmla="*/ 6110847 w 6627440"/>
              <a:gd name="connsiteY2" fmla="*/ 4326482 h 5400918"/>
              <a:gd name="connsiteX3" fmla="*/ 6193367 w 6627440"/>
              <a:gd name="connsiteY3" fmla="*/ 1357972 h 5400918"/>
              <a:gd name="connsiteX4" fmla="*/ 3551568 w 6627440"/>
              <a:gd name="connsiteY4" fmla="*/ 65871 h 5400918"/>
              <a:gd name="connsiteX5" fmla="*/ 1138195 w 6627440"/>
              <a:gd name="connsiteY5" fmla="*/ 428306 h 5400918"/>
              <a:gd name="connsiteX6" fmla="*/ 73933 w 6627440"/>
              <a:gd name="connsiteY6" fmla="*/ 2857314 h 5400918"/>
              <a:gd name="connsiteX7" fmla="*/ 2305628 w 6627440"/>
              <a:gd name="connsiteY7" fmla="*/ 4980318 h 5400918"/>
              <a:gd name="connsiteX8" fmla="*/ 1578899 w 6627440"/>
              <a:gd name="connsiteY8" fmla="*/ 5268722 h 5400918"/>
              <a:gd name="connsiteX0" fmla="*/ 1578899 w 6627440"/>
              <a:gd name="connsiteY0" fmla="*/ 5268722 h 5401997"/>
              <a:gd name="connsiteX1" fmla="*/ 3326943 w 6627440"/>
              <a:gd name="connsiteY1" fmla="*/ 5334135 h 5401997"/>
              <a:gd name="connsiteX2" fmla="*/ 6110847 w 6627440"/>
              <a:gd name="connsiteY2" fmla="*/ 4326482 h 5401997"/>
              <a:gd name="connsiteX3" fmla="*/ 6193367 w 6627440"/>
              <a:gd name="connsiteY3" fmla="*/ 1357972 h 5401997"/>
              <a:gd name="connsiteX4" fmla="*/ 3551568 w 6627440"/>
              <a:gd name="connsiteY4" fmla="*/ 65871 h 5401997"/>
              <a:gd name="connsiteX5" fmla="*/ 1138195 w 6627440"/>
              <a:gd name="connsiteY5" fmla="*/ 428306 h 5401997"/>
              <a:gd name="connsiteX6" fmla="*/ 73933 w 6627440"/>
              <a:gd name="connsiteY6" fmla="*/ 2857314 h 5401997"/>
              <a:gd name="connsiteX7" fmla="*/ 2305628 w 6627440"/>
              <a:gd name="connsiteY7" fmla="*/ 4980318 h 5401997"/>
              <a:gd name="connsiteX8" fmla="*/ 1578899 w 6627440"/>
              <a:gd name="connsiteY8" fmla="*/ 5268722 h 5401997"/>
              <a:gd name="connsiteX0" fmla="*/ 1544380 w 6627440"/>
              <a:gd name="connsiteY0" fmla="*/ 5252633 h 5398406"/>
              <a:gd name="connsiteX1" fmla="*/ 3326943 w 6627440"/>
              <a:gd name="connsiteY1" fmla="*/ 5334135 h 5398406"/>
              <a:gd name="connsiteX2" fmla="*/ 6110847 w 6627440"/>
              <a:gd name="connsiteY2" fmla="*/ 4326482 h 5398406"/>
              <a:gd name="connsiteX3" fmla="*/ 6193367 w 6627440"/>
              <a:gd name="connsiteY3" fmla="*/ 1357972 h 5398406"/>
              <a:gd name="connsiteX4" fmla="*/ 3551568 w 6627440"/>
              <a:gd name="connsiteY4" fmla="*/ 65871 h 5398406"/>
              <a:gd name="connsiteX5" fmla="*/ 1138195 w 6627440"/>
              <a:gd name="connsiteY5" fmla="*/ 428306 h 5398406"/>
              <a:gd name="connsiteX6" fmla="*/ 73933 w 6627440"/>
              <a:gd name="connsiteY6" fmla="*/ 2857314 h 5398406"/>
              <a:gd name="connsiteX7" fmla="*/ 2305628 w 6627440"/>
              <a:gd name="connsiteY7" fmla="*/ 4980318 h 5398406"/>
              <a:gd name="connsiteX8" fmla="*/ 1544380 w 6627440"/>
              <a:gd name="connsiteY8" fmla="*/ 5252633 h 5398406"/>
              <a:gd name="connsiteX0" fmla="*/ 1544380 w 6627440"/>
              <a:gd name="connsiteY0" fmla="*/ 5252633 h 5397420"/>
              <a:gd name="connsiteX1" fmla="*/ 3326943 w 6627440"/>
              <a:gd name="connsiteY1" fmla="*/ 5334135 h 5397420"/>
              <a:gd name="connsiteX2" fmla="*/ 6110847 w 6627440"/>
              <a:gd name="connsiteY2" fmla="*/ 4326482 h 5397420"/>
              <a:gd name="connsiteX3" fmla="*/ 6193367 w 6627440"/>
              <a:gd name="connsiteY3" fmla="*/ 1357972 h 5397420"/>
              <a:gd name="connsiteX4" fmla="*/ 3551568 w 6627440"/>
              <a:gd name="connsiteY4" fmla="*/ 65871 h 5397420"/>
              <a:gd name="connsiteX5" fmla="*/ 1138195 w 6627440"/>
              <a:gd name="connsiteY5" fmla="*/ 428306 h 5397420"/>
              <a:gd name="connsiteX6" fmla="*/ 73933 w 6627440"/>
              <a:gd name="connsiteY6" fmla="*/ 2857314 h 5397420"/>
              <a:gd name="connsiteX7" fmla="*/ 2305628 w 6627440"/>
              <a:gd name="connsiteY7" fmla="*/ 4980318 h 5397420"/>
              <a:gd name="connsiteX8" fmla="*/ 1544380 w 6627440"/>
              <a:gd name="connsiteY8" fmla="*/ 5252633 h 5397420"/>
              <a:gd name="connsiteX0" fmla="*/ 1544380 w 6627440"/>
              <a:gd name="connsiteY0" fmla="*/ 5252633 h 5397420"/>
              <a:gd name="connsiteX1" fmla="*/ 3326943 w 6627440"/>
              <a:gd name="connsiteY1" fmla="*/ 5334135 h 5397420"/>
              <a:gd name="connsiteX2" fmla="*/ 6110847 w 6627440"/>
              <a:gd name="connsiteY2" fmla="*/ 4326482 h 5397420"/>
              <a:gd name="connsiteX3" fmla="*/ 6193367 w 6627440"/>
              <a:gd name="connsiteY3" fmla="*/ 1357972 h 5397420"/>
              <a:gd name="connsiteX4" fmla="*/ 3551568 w 6627440"/>
              <a:gd name="connsiteY4" fmla="*/ 65871 h 5397420"/>
              <a:gd name="connsiteX5" fmla="*/ 1138195 w 6627440"/>
              <a:gd name="connsiteY5" fmla="*/ 428306 h 5397420"/>
              <a:gd name="connsiteX6" fmla="*/ 73933 w 6627440"/>
              <a:gd name="connsiteY6" fmla="*/ 2857314 h 5397420"/>
              <a:gd name="connsiteX7" fmla="*/ 2305628 w 6627440"/>
              <a:gd name="connsiteY7" fmla="*/ 4980318 h 5397420"/>
              <a:gd name="connsiteX8" fmla="*/ 1544380 w 6627440"/>
              <a:gd name="connsiteY8" fmla="*/ 5252633 h 539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7440" h="5397420">
                <a:moveTo>
                  <a:pt x="1544380" y="5252633"/>
                </a:moveTo>
                <a:cubicBezTo>
                  <a:pt x="1556207" y="5314022"/>
                  <a:pt x="2571618" y="5491175"/>
                  <a:pt x="3326943" y="5334135"/>
                </a:cubicBezTo>
                <a:cubicBezTo>
                  <a:pt x="4082268" y="5177095"/>
                  <a:pt x="5593072" y="4991595"/>
                  <a:pt x="6110847" y="4326482"/>
                </a:cubicBezTo>
                <a:cubicBezTo>
                  <a:pt x="6940830" y="3391593"/>
                  <a:pt x="6619913" y="2068074"/>
                  <a:pt x="6193367" y="1357972"/>
                </a:cubicBezTo>
                <a:cubicBezTo>
                  <a:pt x="5766821" y="647870"/>
                  <a:pt x="4394097" y="220815"/>
                  <a:pt x="3551568" y="65871"/>
                </a:cubicBezTo>
                <a:cubicBezTo>
                  <a:pt x="2709039" y="-89073"/>
                  <a:pt x="1668865" y="28380"/>
                  <a:pt x="1138195" y="428306"/>
                </a:cubicBezTo>
                <a:cubicBezTo>
                  <a:pt x="607525" y="828232"/>
                  <a:pt x="-258548" y="1960759"/>
                  <a:pt x="73933" y="2857314"/>
                </a:cubicBezTo>
                <a:cubicBezTo>
                  <a:pt x="354612" y="3898352"/>
                  <a:pt x="1151047" y="4601521"/>
                  <a:pt x="2305628" y="4980318"/>
                </a:cubicBezTo>
                <a:cubicBezTo>
                  <a:pt x="2182006" y="5243549"/>
                  <a:pt x="1544380" y="5252633"/>
                  <a:pt x="1544380" y="5252633"/>
                </a:cubicBezTo>
                <a:close/>
              </a:path>
            </a:pathLst>
          </a:custGeom>
          <a:solidFill>
            <a:schemeClr val="bg1"/>
          </a:solidFill>
          <a:ln w="19050"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C4B7C078-E46A-3E45-8830-74D30C0A528F}"/>
              </a:ext>
            </a:extLst>
          </p:cNvPr>
          <p:cNvSpPr txBox="1"/>
          <p:nvPr/>
        </p:nvSpPr>
        <p:spPr>
          <a:xfrm>
            <a:off x="2358047" y="1854200"/>
            <a:ext cx="4911106" cy="296998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b="1" spc="100" dirty="0">
                <a:latin typeface="+mj-lt"/>
                <a:ea typeface="+mj-ea"/>
                <a:cs typeface="+mj-cs"/>
              </a:rPr>
              <a:t>Jesus, who brought</a:t>
            </a:r>
          </a:p>
          <a:p>
            <a:pPr algn="ctr">
              <a:lnSpc>
                <a:spcPct val="90000"/>
              </a:lnSpc>
              <a:spcBef>
                <a:spcPct val="0"/>
              </a:spcBef>
              <a:spcAft>
                <a:spcPts val="600"/>
              </a:spcAft>
            </a:pPr>
            <a:r>
              <a:rPr lang="en-US" sz="4800" b="1" spc="100" dirty="0">
                <a:latin typeface="+mj-lt"/>
                <a:ea typeface="+mj-ea"/>
                <a:cs typeface="+mj-cs"/>
              </a:rPr>
              <a:t>the kingdom of heaven</a:t>
            </a:r>
          </a:p>
          <a:p>
            <a:pPr algn="ctr">
              <a:lnSpc>
                <a:spcPct val="90000"/>
              </a:lnSpc>
              <a:spcBef>
                <a:spcPct val="0"/>
              </a:spcBef>
              <a:spcAft>
                <a:spcPts val="600"/>
              </a:spcAft>
            </a:pPr>
            <a:r>
              <a:rPr lang="en-US" sz="4800" b="1" spc="100" dirty="0">
                <a:latin typeface="+mj-lt"/>
                <a:ea typeface="+mj-ea"/>
                <a:cs typeface="+mj-cs"/>
              </a:rPr>
              <a:t>into ordinary,</a:t>
            </a:r>
          </a:p>
          <a:p>
            <a:pPr algn="ctr">
              <a:lnSpc>
                <a:spcPct val="90000"/>
              </a:lnSpc>
              <a:spcBef>
                <a:spcPct val="0"/>
              </a:spcBef>
              <a:spcAft>
                <a:spcPts val="600"/>
              </a:spcAft>
            </a:pPr>
            <a:r>
              <a:rPr lang="en-US" sz="4800" b="1" spc="100" dirty="0">
                <a:latin typeface="+mj-lt"/>
                <a:ea typeface="+mj-ea"/>
                <a:cs typeface="+mj-cs"/>
              </a:rPr>
              <a:t>everyday life</a:t>
            </a:r>
          </a:p>
        </p:txBody>
      </p:sp>
      <p:sp>
        <p:nvSpPr>
          <p:cNvPr id="23" name="Freeform: Shape 16">
            <a:extLst>
              <a:ext uri="{FF2B5EF4-FFF2-40B4-BE49-F238E27FC236}">
                <a16:creationId xmlns:a16="http://schemas.microsoft.com/office/drawing/2014/main" id="{0BA5577D-51A1-410B-A1B4-2D83174D9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363065" y="596901"/>
            <a:ext cx="7207577" cy="5271936"/>
          </a:xfrm>
          <a:custGeom>
            <a:avLst/>
            <a:gdLst>
              <a:gd name="connsiteX0" fmla="*/ 1211353 w 6205126"/>
              <a:gd name="connsiteY0" fmla="*/ 5255358 h 5353967"/>
              <a:gd name="connsiteX1" fmla="*/ 5756648 w 6205126"/>
              <a:gd name="connsiteY1" fmla="*/ 4182489 h 5353967"/>
              <a:gd name="connsiteX2" fmla="*/ 5825821 w 6205126"/>
              <a:gd name="connsiteY2" fmla="*/ 1344608 h 5353967"/>
              <a:gd name="connsiteX3" fmla="*/ 3184022 w 6205126"/>
              <a:gd name="connsiteY3" fmla="*/ 52507 h 5353967"/>
              <a:gd name="connsiteX4" fmla="*/ 0 w 6205126"/>
              <a:gd name="connsiteY4" fmla="*/ 2452064 h 5353967"/>
              <a:gd name="connsiteX5" fmla="*/ 1938082 w 6205126"/>
              <a:gd name="connsiteY5" fmla="*/ 4966954 h 5353967"/>
              <a:gd name="connsiteX6" fmla="*/ 1211353 w 6205126"/>
              <a:gd name="connsiteY6" fmla="*/ 5255358 h 5353967"/>
              <a:gd name="connsiteX0" fmla="*/ 1289411 w 6283185"/>
              <a:gd name="connsiteY0" fmla="*/ 5268722 h 5367331"/>
              <a:gd name="connsiteX1" fmla="*/ 5834706 w 6283185"/>
              <a:gd name="connsiteY1" fmla="*/ 4195853 h 5367331"/>
              <a:gd name="connsiteX2" fmla="*/ 5903879 w 6283185"/>
              <a:gd name="connsiteY2" fmla="*/ 1357972 h 5367331"/>
              <a:gd name="connsiteX3" fmla="*/ 3262080 w 6283185"/>
              <a:gd name="connsiteY3" fmla="*/ 65871 h 5367331"/>
              <a:gd name="connsiteX4" fmla="*/ 848707 w 6283185"/>
              <a:gd name="connsiteY4" fmla="*/ 428306 h 5367331"/>
              <a:gd name="connsiteX5" fmla="*/ 78058 w 6283185"/>
              <a:gd name="connsiteY5" fmla="*/ 2465428 h 5367331"/>
              <a:gd name="connsiteX6" fmla="*/ 2016140 w 6283185"/>
              <a:gd name="connsiteY6" fmla="*/ 4980318 h 5367331"/>
              <a:gd name="connsiteX7" fmla="*/ 1289411 w 6283185"/>
              <a:gd name="connsiteY7" fmla="*/ 5268722 h 5367331"/>
              <a:gd name="connsiteX0" fmla="*/ 1289411 w 6283185"/>
              <a:gd name="connsiteY0" fmla="*/ 5268722 h 5367331"/>
              <a:gd name="connsiteX1" fmla="*/ 5834706 w 6283185"/>
              <a:gd name="connsiteY1" fmla="*/ 4195853 h 5367331"/>
              <a:gd name="connsiteX2" fmla="*/ 5903879 w 6283185"/>
              <a:gd name="connsiteY2" fmla="*/ 1357972 h 5367331"/>
              <a:gd name="connsiteX3" fmla="*/ 3262080 w 6283185"/>
              <a:gd name="connsiteY3" fmla="*/ 65871 h 5367331"/>
              <a:gd name="connsiteX4" fmla="*/ 848707 w 6283185"/>
              <a:gd name="connsiteY4" fmla="*/ 428306 h 5367331"/>
              <a:gd name="connsiteX5" fmla="*/ 78058 w 6283185"/>
              <a:gd name="connsiteY5" fmla="*/ 2465428 h 5367331"/>
              <a:gd name="connsiteX6" fmla="*/ 2016140 w 6283185"/>
              <a:gd name="connsiteY6" fmla="*/ 4980318 h 5367331"/>
              <a:gd name="connsiteX7" fmla="*/ 1289411 w 6283185"/>
              <a:gd name="connsiteY7" fmla="*/ 5268722 h 5367331"/>
              <a:gd name="connsiteX0" fmla="*/ 1436406 w 6430180"/>
              <a:gd name="connsiteY0" fmla="*/ 5268722 h 5367331"/>
              <a:gd name="connsiteX1" fmla="*/ 5981701 w 6430180"/>
              <a:gd name="connsiteY1" fmla="*/ 4195853 h 5367331"/>
              <a:gd name="connsiteX2" fmla="*/ 6050874 w 6430180"/>
              <a:gd name="connsiteY2" fmla="*/ 1357972 h 5367331"/>
              <a:gd name="connsiteX3" fmla="*/ 3409075 w 6430180"/>
              <a:gd name="connsiteY3" fmla="*/ 65871 h 5367331"/>
              <a:gd name="connsiteX4" fmla="*/ 995702 w 6430180"/>
              <a:gd name="connsiteY4" fmla="*/ 428306 h 5367331"/>
              <a:gd name="connsiteX5" fmla="*/ 64901 w 6430180"/>
              <a:gd name="connsiteY5" fmla="*/ 2479942 h 5367331"/>
              <a:gd name="connsiteX6" fmla="*/ 2163135 w 6430180"/>
              <a:gd name="connsiteY6" fmla="*/ 4980318 h 5367331"/>
              <a:gd name="connsiteX7" fmla="*/ 1436406 w 6430180"/>
              <a:gd name="connsiteY7" fmla="*/ 5268722 h 5367331"/>
              <a:gd name="connsiteX0" fmla="*/ 1436406 w 6430180"/>
              <a:gd name="connsiteY0" fmla="*/ 5268722 h 5367331"/>
              <a:gd name="connsiteX1" fmla="*/ 5981701 w 6430180"/>
              <a:gd name="connsiteY1" fmla="*/ 4195853 h 5367331"/>
              <a:gd name="connsiteX2" fmla="*/ 6050874 w 6430180"/>
              <a:gd name="connsiteY2" fmla="*/ 1357972 h 5367331"/>
              <a:gd name="connsiteX3" fmla="*/ 3409075 w 6430180"/>
              <a:gd name="connsiteY3" fmla="*/ 65871 h 5367331"/>
              <a:gd name="connsiteX4" fmla="*/ 995702 w 6430180"/>
              <a:gd name="connsiteY4" fmla="*/ 428306 h 5367331"/>
              <a:gd name="connsiteX5" fmla="*/ 64901 w 6430180"/>
              <a:gd name="connsiteY5" fmla="*/ 2479942 h 5367331"/>
              <a:gd name="connsiteX6" fmla="*/ 2163135 w 6430180"/>
              <a:gd name="connsiteY6" fmla="*/ 4980318 h 5367331"/>
              <a:gd name="connsiteX7" fmla="*/ 1436406 w 6430180"/>
              <a:gd name="connsiteY7" fmla="*/ 5268722 h 5367331"/>
              <a:gd name="connsiteX0" fmla="*/ 1411608 w 6405382"/>
              <a:gd name="connsiteY0" fmla="*/ 5268722 h 5367331"/>
              <a:gd name="connsiteX1" fmla="*/ 5956903 w 6405382"/>
              <a:gd name="connsiteY1" fmla="*/ 4195853 h 5367331"/>
              <a:gd name="connsiteX2" fmla="*/ 6026076 w 6405382"/>
              <a:gd name="connsiteY2" fmla="*/ 1357972 h 5367331"/>
              <a:gd name="connsiteX3" fmla="*/ 3384277 w 6405382"/>
              <a:gd name="connsiteY3" fmla="*/ 65871 h 5367331"/>
              <a:gd name="connsiteX4" fmla="*/ 970904 w 6405382"/>
              <a:gd name="connsiteY4" fmla="*/ 428306 h 5367331"/>
              <a:gd name="connsiteX5" fmla="*/ 66795 w 6405382"/>
              <a:gd name="connsiteY5" fmla="*/ 2755714 h 5367331"/>
              <a:gd name="connsiteX6" fmla="*/ 2138337 w 6405382"/>
              <a:gd name="connsiteY6" fmla="*/ 4980318 h 5367331"/>
              <a:gd name="connsiteX7" fmla="*/ 1411608 w 6405382"/>
              <a:gd name="connsiteY7" fmla="*/ 5268722 h 5367331"/>
              <a:gd name="connsiteX0" fmla="*/ 1430501 w 6424275"/>
              <a:gd name="connsiteY0" fmla="*/ 5268722 h 5367331"/>
              <a:gd name="connsiteX1" fmla="*/ 5975796 w 6424275"/>
              <a:gd name="connsiteY1" fmla="*/ 4195853 h 5367331"/>
              <a:gd name="connsiteX2" fmla="*/ 6044969 w 6424275"/>
              <a:gd name="connsiteY2" fmla="*/ 1357972 h 5367331"/>
              <a:gd name="connsiteX3" fmla="*/ 3403170 w 6424275"/>
              <a:gd name="connsiteY3" fmla="*/ 65871 h 5367331"/>
              <a:gd name="connsiteX4" fmla="*/ 989797 w 6424275"/>
              <a:gd name="connsiteY4" fmla="*/ 428306 h 5367331"/>
              <a:gd name="connsiteX5" fmla="*/ 85688 w 6424275"/>
              <a:gd name="connsiteY5" fmla="*/ 2755714 h 5367331"/>
              <a:gd name="connsiteX6" fmla="*/ 2157230 w 6424275"/>
              <a:gd name="connsiteY6" fmla="*/ 4980318 h 5367331"/>
              <a:gd name="connsiteX7" fmla="*/ 1430501 w 6424275"/>
              <a:gd name="connsiteY7" fmla="*/ 5268722 h 5367331"/>
              <a:gd name="connsiteX0" fmla="*/ 1578899 w 6572673"/>
              <a:gd name="connsiteY0" fmla="*/ 5268722 h 5367331"/>
              <a:gd name="connsiteX1" fmla="*/ 6124194 w 6572673"/>
              <a:gd name="connsiteY1" fmla="*/ 4195853 h 5367331"/>
              <a:gd name="connsiteX2" fmla="*/ 6193367 w 6572673"/>
              <a:gd name="connsiteY2" fmla="*/ 1357972 h 5367331"/>
              <a:gd name="connsiteX3" fmla="*/ 3551568 w 6572673"/>
              <a:gd name="connsiteY3" fmla="*/ 65871 h 5367331"/>
              <a:gd name="connsiteX4" fmla="*/ 1138195 w 6572673"/>
              <a:gd name="connsiteY4" fmla="*/ 428306 h 5367331"/>
              <a:gd name="connsiteX5" fmla="*/ 73933 w 6572673"/>
              <a:gd name="connsiteY5" fmla="*/ 2857314 h 5367331"/>
              <a:gd name="connsiteX6" fmla="*/ 2305628 w 6572673"/>
              <a:gd name="connsiteY6" fmla="*/ 4980318 h 5367331"/>
              <a:gd name="connsiteX7" fmla="*/ 1578899 w 6572673"/>
              <a:gd name="connsiteY7" fmla="*/ 5268722 h 5367331"/>
              <a:gd name="connsiteX0" fmla="*/ 1578899 w 6437841"/>
              <a:gd name="connsiteY0" fmla="*/ 5268722 h 5396792"/>
              <a:gd name="connsiteX1" fmla="*/ 6110847 w 6437841"/>
              <a:gd name="connsiteY1" fmla="*/ 4326482 h 5396792"/>
              <a:gd name="connsiteX2" fmla="*/ 6193367 w 6437841"/>
              <a:gd name="connsiteY2" fmla="*/ 1357972 h 5396792"/>
              <a:gd name="connsiteX3" fmla="*/ 3551568 w 6437841"/>
              <a:gd name="connsiteY3" fmla="*/ 65871 h 5396792"/>
              <a:gd name="connsiteX4" fmla="*/ 1138195 w 6437841"/>
              <a:gd name="connsiteY4" fmla="*/ 428306 h 5396792"/>
              <a:gd name="connsiteX5" fmla="*/ 73933 w 6437841"/>
              <a:gd name="connsiteY5" fmla="*/ 2857314 h 5396792"/>
              <a:gd name="connsiteX6" fmla="*/ 2305628 w 6437841"/>
              <a:gd name="connsiteY6" fmla="*/ 4980318 h 5396792"/>
              <a:gd name="connsiteX7" fmla="*/ 1578899 w 6437841"/>
              <a:gd name="connsiteY7" fmla="*/ 5268722 h 5396792"/>
              <a:gd name="connsiteX0" fmla="*/ 1578899 w 6568956"/>
              <a:gd name="connsiteY0" fmla="*/ 5268722 h 5396792"/>
              <a:gd name="connsiteX1" fmla="*/ 6110847 w 6568956"/>
              <a:gd name="connsiteY1" fmla="*/ 4326482 h 5396792"/>
              <a:gd name="connsiteX2" fmla="*/ 6193367 w 6568956"/>
              <a:gd name="connsiteY2" fmla="*/ 1357972 h 5396792"/>
              <a:gd name="connsiteX3" fmla="*/ 3551568 w 6568956"/>
              <a:gd name="connsiteY3" fmla="*/ 65871 h 5396792"/>
              <a:gd name="connsiteX4" fmla="*/ 1138195 w 6568956"/>
              <a:gd name="connsiteY4" fmla="*/ 428306 h 5396792"/>
              <a:gd name="connsiteX5" fmla="*/ 73933 w 6568956"/>
              <a:gd name="connsiteY5" fmla="*/ 2857314 h 5396792"/>
              <a:gd name="connsiteX6" fmla="*/ 2305628 w 6568956"/>
              <a:gd name="connsiteY6" fmla="*/ 4980318 h 5396792"/>
              <a:gd name="connsiteX7" fmla="*/ 1578899 w 6568956"/>
              <a:gd name="connsiteY7" fmla="*/ 5268722 h 5396792"/>
              <a:gd name="connsiteX0" fmla="*/ 1578899 w 6627440"/>
              <a:gd name="connsiteY0" fmla="*/ 5268722 h 5396792"/>
              <a:gd name="connsiteX1" fmla="*/ 6110847 w 6627440"/>
              <a:gd name="connsiteY1" fmla="*/ 4326482 h 5396792"/>
              <a:gd name="connsiteX2" fmla="*/ 6193367 w 6627440"/>
              <a:gd name="connsiteY2" fmla="*/ 1357972 h 5396792"/>
              <a:gd name="connsiteX3" fmla="*/ 3551568 w 6627440"/>
              <a:gd name="connsiteY3" fmla="*/ 65871 h 5396792"/>
              <a:gd name="connsiteX4" fmla="*/ 1138195 w 6627440"/>
              <a:gd name="connsiteY4" fmla="*/ 428306 h 5396792"/>
              <a:gd name="connsiteX5" fmla="*/ 73933 w 6627440"/>
              <a:gd name="connsiteY5" fmla="*/ 2857314 h 5396792"/>
              <a:gd name="connsiteX6" fmla="*/ 2305628 w 6627440"/>
              <a:gd name="connsiteY6" fmla="*/ 4980318 h 5396792"/>
              <a:gd name="connsiteX7" fmla="*/ 1578899 w 6627440"/>
              <a:gd name="connsiteY7" fmla="*/ 5268722 h 5396792"/>
              <a:gd name="connsiteX0" fmla="*/ 1578899 w 6627440"/>
              <a:gd name="connsiteY0" fmla="*/ 5268722 h 5362841"/>
              <a:gd name="connsiteX1" fmla="*/ 6110847 w 6627440"/>
              <a:gd name="connsiteY1" fmla="*/ 4326482 h 5362841"/>
              <a:gd name="connsiteX2" fmla="*/ 6193367 w 6627440"/>
              <a:gd name="connsiteY2" fmla="*/ 1357972 h 5362841"/>
              <a:gd name="connsiteX3" fmla="*/ 3551568 w 6627440"/>
              <a:gd name="connsiteY3" fmla="*/ 65871 h 5362841"/>
              <a:gd name="connsiteX4" fmla="*/ 1138195 w 6627440"/>
              <a:gd name="connsiteY4" fmla="*/ 428306 h 5362841"/>
              <a:gd name="connsiteX5" fmla="*/ 73933 w 6627440"/>
              <a:gd name="connsiteY5" fmla="*/ 2857314 h 5362841"/>
              <a:gd name="connsiteX6" fmla="*/ 2305628 w 6627440"/>
              <a:gd name="connsiteY6" fmla="*/ 4980318 h 5362841"/>
              <a:gd name="connsiteX7" fmla="*/ 1578899 w 6627440"/>
              <a:gd name="connsiteY7" fmla="*/ 5268722 h 5362841"/>
              <a:gd name="connsiteX0" fmla="*/ 1578899 w 6627440"/>
              <a:gd name="connsiteY0" fmla="*/ 5268722 h 5400918"/>
              <a:gd name="connsiteX1" fmla="*/ 3326943 w 6627440"/>
              <a:gd name="connsiteY1" fmla="*/ 5334135 h 5400918"/>
              <a:gd name="connsiteX2" fmla="*/ 6110847 w 6627440"/>
              <a:gd name="connsiteY2" fmla="*/ 4326482 h 5400918"/>
              <a:gd name="connsiteX3" fmla="*/ 6193367 w 6627440"/>
              <a:gd name="connsiteY3" fmla="*/ 1357972 h 5400918"/>
              <a:gd name="connsiteX4" fmla="*/ 3551568 w 6627440"/>
              <a:gd name="connsiteY4" fmla="*/ 65871 h 5400918"/>
              <a:gd name="connsiteX5" fmla="*/ 1138195 w 6627440"/>
              <a:gd name="connsiteY5" fmla="*/ 428306 h 5400918"/>
              <a:gd name="connsiteX6" fmla="*/ 73933 w 6627440"/>
              <a:gd name="connsiteY6" fmla="*/ 2857314 h 5400918"/>
              <a:gd name="connsiteX7" fmla="*/ 2305628 w 6627440"/>
              <a:gd name="connsiteY7" fmla="*/ 4980318 h 5400918"/>
              <a:gd name="connsiteX8" fmla="*/ 1578899 w 6627440"/>
              <a:gd name="connsiteY8" fmla="*/ 5268722 h 5400918"/>
              <a:gd name="connsiteX0" fmla="*/ 1578899 w 6627440"/>
              <a:gd name="connsiteY0" fmla="*/ 5268722 h 5401997"/>
              <a:gd name="connsiteX1" fmla="*/ 3326943 w 6627440"/>
              <a:gd name="connsiteY1" fmla="*/ 5334135 h 5401997"/>
              <a:gd name="connsiteX2" fmla="*/ 6110847 w 6627440"/>
              <a:gd name="connsiteY2" fmla="*/ 4326482 h 5401997"/>
              <a:gd name="connsiteX3" fmla="*/ 6193367 w 6627440"/>
              <a:gd name="connsiteY3" fmla="*/ 1357972 h 5401997"/>
              <a:gd name="connsiteX4" fmla="*/ 3551568 w 6627440"/>
              <a:gd name="connsiteY4" fmla="*/ 65871 h 5401997"/>
              <a:gd name="connsiteX5" fmla="*/ 1138195 w 6627440"/>
              <a:gd name="connsiteY5" fmla="*/ 428306 h 5401997"/>
              <a:gd name="connsiteX6" fmla="*/ 73933 w 6627440"/>
              <a:gd name="connsiteY6" fmla="*/ 2857314 h 5401997"/>
              <a:gd name="connsiteX7" fmla="*/ 2305628 w 6627440"/>
              <a:gd name="connsiteY7" fmla="*/ 4980318 h 5401997"/>
              <a:gd name="connsiteX8" fmla="*/ 1578899 w 6627440"/>
              <a:gd name="connsiteY8" fmla="*/ 5268722 h 5401997"/>
              <a:gd name="connsiteX0" fmla="*/ 1544380 w 6627440"/>
              <a:gd name="connsiteY0" fmla="*/ 5252633 h 5398406"/>
              <a:gd name="connsiteX1" fmla="*/ 3326943 w 6627440"/>
              <a:gd name="connsiteY1" fmla="*/ 5334135 h 5398406"/>
              <a:gd name="connsiteX2" fmla="*/ 6110847 w 6627440"/>
              <a:gd name="connsiteY2" fmla="*/ 4326482 h 5398406"/>
              <a:gd name="connsiteX3" fmla="*/ 6193367 w 6627440"/>
              <a:gd name="connsiteY3" fmla="*/ 1357972 h 5398406"/>
              <a:gd name="connsiteX4" fmla="*/ 3551568 w 6627440"/>
              <a:gd name="connsiteY4" fmla="*/ 65871 h 5398406"/>
              <a:gd name="connsiteX5" fmla="*/ 1138195 w 6627440"/>
              <a:gd name="connsiteY5" fmla="*/ 428306 h 5398406"/>
              <a:gd name="connsiteX6" fmla="*/ 73933 w 6627440"/>
              <a:gd name="connsiteY6" fmla="*/ 2857314 h 5398406"/>
              <a:gd name="connsiteX7" fmla="*/ 2305628 w 6627440"/>
              <a:gd name="connsiteY7" fmla="*/ 4980318 h 5398406"/>
              <a:gd name="connsiteX8" fmla="*/ 1544380 w 6627440"/>
              <a:gd name="connsiteY8" fmla="*/ 5252633 h 5398406"/>
              <a:gd name="connsiteX0" fmla="*/ 1544380 w 6627440"/>
              <a:gd name="connsiteY0" fmla="*/ 5252633 h 5397420"/>
              <a:gd name="connsiteX1" fmla="*/ 3326943 w 6627440"/>
              <a:gd name="connsiteY1" fmla="*/ 5334135 h 5397420"/>
              <a:gd name="connsiteX2" fmla="*/ 6110847 w 6627440"/>
              <a:gd name="connsiteY2" fmla="*/ 4326482 h 5397420"/>
              <a:gd name="connsiteX3" fmla="*/ 6193367 w 6627440"/>
              <a:gd name="connsiteY3" fmla="*/ 1357972 h 5397420"/>
              <a:gd name="connsiteX4" fmla="*/ 3551568 w 6627440"/>
              <a:gd name="connsiteY4" fmla="*/ 65871 h 5397420"/>
              <a:gd name="connsiteX5" fmla="*/ 1138195 w 6627440"/>
              <a:gd name="connsiteY5" fmla="*/ 428306 h 5397420"/>
              <a:gd name="connsiteX6" fmla="*/ 73933 w 6627440"/>
              <a:gd name="connsiteY6" fmla="*/ 2857314 h 5397420"/>
              <a:gd name="connsiteX7" fmla="*/ 2305628 w 6627440"/>
              <a:gd name="connsiteY7" fmla="*/ 4980318 h 5397420"/>
              <a:gd name="connsiteX8" fmla="*/ 1544380 w 6627440"/>
              <a:gd name="connsiteY8" fmla="*/ 5252633 h 5397420"/>
              <a:gd name="connsiteX0" fmla="*/ 1544380 w 6627440"/>
              <a:gd name="connsiteY0" fmla="*/ 5252633 h 5397420"/>
              <a:gd name="connsiteX1" fmla="*/ 3326943 w 6627440"/>
              <a:gd name="connsiteY1" fmla="*/ 5334135 h 5397420"/>
              <a:gd name="connsiteX2" fmla="*/ 6110847 w 6627440"/>
              <a:gd name="connsiteY2" fmla="*/ 4326482 h 5397420"/>
              <a:gd name="connsiteX3" fmla="*/ 6193367 w 6627440"/>
              <a:gd name="connsiteY3" fmla="*/ 1357972 h 5397420"/>
              <a:gd name="connsiteX4" fmla="*/ 3551568 w 6627440"/>
              <a:gd name="connsiteY4" fmla="*/ 65871 h 5397420"/>
              <a:gd name="connsiteX5" fmla="*/ 1138195 w 6627440"/>
              <a:gd name="connsiteY5" fmla="*/ 428306 h 5397420"/>
              <a:gd name="connsiteX6" fmla="*/ 73933 w 6627440"/>
              <a:gd name="connsiteY6" fmla="*/ 2857314 h 5397420"/>
              <a:gd name="connsiteX7" fmla="*/ 2305628 w 6627440"/>
              <a:gd name="connsiteY7" fmla="*/ 4980318 h 5397420"/>
              <a:gd name="connsiteX8" fmla="*/ 1544380 w 6627440"/>
              <a:gd name="connsiteY8" fmla="*/ 5252633 h 539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7440" h="5397420">
                <a:moveTo>
                  <a:pt x="1544380" y="5252633"/>
                </a:moveTo>
                <a:cubicBezTo>
                  <a:pt x="1556207" y="5314022"/>
                  <a:pt x="2571618" y="5491175"/>
                  <a:pt x="3326943" y="5334135"/>
                </a:cubicBezTo>
                <a:cubicBezTo>
                  <a:pt x="4082268" y="5177095"/>
                  <a:pt x="5593072" y="4991595"/>
                  <a:pt x="6110847" y="4326482"/>
                </a:cubicBezTo>
                <a:cubicBezTo>
                  <a:pt x="6940830" y="3391593"/>
                  <a:pt x="6619913" y="2068074"/>
                  <a:pt x="6193367" y="1357972"/>
                </a:cubicBezTo>
                <a:cubicBezTo>
                  <a:pt x="5766821" y="647870"/>
                  <a:pt x="4394097" y="220815"/>
                  <a:pt x="3551568" y="65871"/>
                </a:cubicBezTo>
                <a:cubicBezTo>
                  <a:pt x="2709039" y="-89073"/>
                  <a:pt x="1668865" y="28380"/>
                  <a:pt x="1138195" y="428306"/>
                </a:cubicBezTo>
                <a:cubicBezTo>
                  <a:pt x="607525" y="828232"/>
                  <a:pt x="-258548" y="1960759"/>
                  <a:pt x="73933" y="2857314"/>
                </a:cubicBezTo>
                <a:cubicBezTo>
                  <a:pt x="354612" y="3898352"/>
                  <a:pt x="1151047" y="4601521"/>
                  <a:pt x="2305628" y="4980318"/>
                </a:cubicBezTo>
                <a:cubicBezTo>
                  <a:pt x="2182006" y="5243549"/>
                  <a:pt x="1544380" y="5252633"/>
                  <a:pt x="1544380" y="5252633"/>
                </a:cubicBezTo>
                <a:close/>
              </a:path>
            </a:pathLst>
          </a:custGeom>
          <a:noFill/>
          <a:ln w="19050" cap="flat">
            <a:solidFill>
              <a:schemeClr val="tx1"/>
            </a:solidFill>
            <a:prstDash val="solid"/>
            <a:miter/>
          </a:ln>
        </p:spPr>
        <p:txBody>
          <a:bodyPr rtlCol="0" anchor="ctr"/>
          <a:lstStyle/>
          <a:p>
            <a:endParaRPr lang="en-US"/>
          </a:p>
        </p:txBody>
      </p:sp>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2"/>
          <a:stretch>
            <a:fillRect/>
          </a:stretch>
        </p:blipFill>
        <p:spPr>
          <a:xfrm>
            <a:off x="10747542" y="6021659"/>
            <a:ext cx="1444458" cy="836341"/>
          </a:xfrm>
          <a:prstGeom prst="rect">
            <a:avLst/>
          </a:prstGeom>
        </p:spPr>
      </p:pic>
    </p:spTree>
    <p:extLst>
      <p:ext uri="{BB962C8B-B14F-4D97-AF65-F5344CB8AC3E}">
        <p14:creationId xmlns:p14="http://schemas.microsoft.com/office/powerpoint/2010/main" val="371359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F6F8AE2-ADE1-4F2F-B0C5-43BA8AE69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A022123-FBE9-472D-B98E-7D8BB7E64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10;&#10;Description automatically generated">
            <a:extLst>
              <a:ext uri="{FF2B5EF4-FFF2-40B4-BE49-F238E27FC236}">
                <a16:creationId xmlns:a16="http://schemas.microsoft.com/office/drawing/2014/main" id="{104A6322-26F3-4645-8E67-F9C255AD556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7032" r="1" b="1"/>
          <a:stretch/>
        </p:blipFill>
        <p:spPr>
          <a:xfrm>
            <a:off x="404830" y="235255"/>
            <a:ext cx="11382339" cy="6303657"/>
          </a:xfrm>
          <a:custGeom>
            <a:avLst/>
            <a:gdLst/>
            <a:ahLst/>
            <a:cxnLst/>
            <a:rect l="l" t="t" r="r" b="b"/>
            <a:pathLst>
              <a:path w="11382339" h="6303657">
                <a:moveTo>
                  <a:pt x="6934508" y="9"/>
                </a:moveTo>
                <a:cubicBezTo>
                  <a:pt x="7512288" y="-978"/>
                  <a:pt x="8720172" y="85417"/>
                  <a:pt x="9412767" y="238799"/>
                </a:cubicBezTo>
                <a:cubicBezTo>
                  <a:pt x="10408658" y="459349"/>
                  <a:pt x="10687608" y="621772"/>
                  <a:pt x="10961404" y="1220745"/>
                </a:cubicBezTo>
                <a:cubicBezTo>
                  <a:pt x="11235199" y="1819719"/>
                  <a:pt x="11251841" y="3266104"/>
                  <a:pt x="11055540" y="3832643"/>
                </a:cubicBezTo>
                <a:cubicBezTo>
                  <a:pt x="10961105" y="4107945"/>
                  <a:pt x="10890282" y="4303707"/>
                  <a:pt x="10828700" y="4536212"/>
                </a:cubicBezTo>
                <a:cubicBezTo>
                  <a:pt x="10944662" y="4717708"/>
                  <a:pt x="11245522" y="4816137"/>
                  <a:pt x="11382339" y="4902366"/>
                </a:cubicBezTo>
                <a:lnTo>
                  <a:pt x="11331341" y="4926663"/>
                </a:lnTo>
                <a:lnTo>
                  <a:pt x="11143665" y="4938541"/>
                </a:lnTo>
                <a:cubicBezTo>
                  <a:pt x="10124608" y="5069786"/>
                  <a:pt x="10658482" y="4654915"/>
                  <a:pt x="9867706" y="5319315"/>
                </a:cubicBezTo>
                <a:cubicBezTo>
                  <a:pt x="9076930" y="5983714"/>
                  <a:pt x="7524568" y="6221643"/>
                  <a:pt x="6030783" y="6273789"/>
                </a:cubicBezTo>
                <a:cubicBezTo>
                  <a:pt x="4536998" y="6325935"/>
                  <a:pt x="1691599" y="6398977"/>
                  <a:pt x="904992" y="5632195"/>
                </a:cubicBezTo>
                <a:cubicBezTo>
                  <a:pt x="195404" y="4909610"/>
                  <a:pt x="-82156" y="3922643"/>
                  <a:pt x="20749" y="2845099"/>
                </a:cubicBezTo>
                <a:cubicBezTo>
                  <a:pt x="213952" y="1943341"/>
                  <a:pt x="-31616" y="1045987"/>
                  <a:pt x="1365653" y="588814"/>
                </a:cubicBezTo>
                <a:cubicBezTo>
                  <a:pt x="2413606" y="245936"/>
                  <a:pt x="5201170" y="2971"/>
                  <a:pt x="6934508" y="9"/>
                </a:cubicBezTo>
                <a:close/>
              </a:path>
            </a:pathLst>
          </a:custGeom>
        </p:spPr>
      </p:pic>
      <p:sp>
        <p:nvSpPr>
          <p:cNvPr id="15" name="Freeform: Shape 14">
            <a:extLst>
              <a:ext uri="{FF2B5EF4-FFF2-40B4-BE49-F238E27FC236}">
                <a16:creationId xmlns:a16="http://schemas.microsoft.com/office/drawing/2014/main" id="{61DDE2F0-85B1-43D2-AAB7-2599C06CA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831" y="235256"/>
            <a:ext cx="11382338" cy="6303656"/>
          </a:xfrm>
          <a:custGeom>
            <a:avLst/>
            <a:gdLst>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58743 w 5273388"/>
              <a:gd name="connsiteY4" fmla="*/ 2381910 h 3608000"/>
              <a:gd name="connsiteX5" fmla="*/ 4849490 w 5273388"/>
              <a:gd name="connsiteY5" fmla="*/ 2451976 h 3608000"/>
              <a:gd name="connsiteX6" fmla="*/ 4816211 w 5273388"/>
              <a:gd name="connsiteY6" fmla="*/ 2647754 h 3608000"/>
              <a:gd name="connsiteX7" fmla="*/ 5255498 w 5273388"/>
              <a:gd name="connsiteY7" fmla="*/ 2851226 h 3608000"/>
              <a:gd name="connsiteX8" fmla="*/ 5220201 w 5273388"/>
              <a:gd name="connsiteY8" fmla="*/ 2877530 h 3608000"/>
              <a:gd name="connsiteX9" fmla="*/ 5204187 w 5273388"/>
              <a:gd name="connsiteY9" fmla="*/ 2887142 h 3608000"/>
              <a:gd name="connsiteX10" fmla="*/ 5200798 w 5273388"/>
              <a:gd name="connsiteY10" fmla="*/ 2891560 h 3608000"/>
              <a:gd name="connsiteX11" fmla="*/ 4206951 w 5273388"/>
              <a:gd name="connsiteY11" fmla="*/ 3179220 h 3608000"/>
              <a:gd name="connsiteX12" fmla="*/ 2487114 w 5273388"/>
              <a:gd name="connsiteY12" fmla="*/ 3607620 h 3608000"/>
              <a:gd name="connsiteX13" fmla="*/ 628718 w 5273388"/>
              <a:gd name="connsiteY13" fmla="*/ 3098753 h 3608000"/>
              <a:gd name="connsiteX14" fmla="*/ 7478 w 5273388"/>
              <a:gd name="connsiteY14" fmla="*/ 1669984 h 3608000"/>
              <a:gd name="connsiteX15" fmla="*/ 840070 w 5273388"/>
              <a:gd name="connsiteY15" fmla="*/ 374196 h 3608000"/>
              <a:gd name="connsiteX16" fmla="*/ 3179526 w 5273388"/>
              <a:gd name="connsiteY16"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49490 w 5273388"/>
              <a:gd name="connsiteY4" fmla="*/ 2451976 h 3608000"/>
              <a:gd name="connsiteX5" fmla="*/ 4816211 w 5273388"/>
              <a:gd name="connsiteY5" fmla="*/ 2647754 h 3608000"/>
              <a:gd name="connsiteX6" fmla="*/ 5255498 w 5273388"/>
              <a:gd name="connsiteY6" fmla="*/ 2851226 h 3608000"/>
              <a:gd name="connsiteX7" fmla="*/ 5220201 w 5273388"/>
              <a:gd name="connsiteY7" fmla="*/ 2877530 h 3608000"/>
              <a:gd name="connsiteX8" fmla="*/ 5204187 w 5273388"/>
              <a:gd name="connsiteY8" fmla="*/ 2887142 h 3608000"/>
              <a:gd name="connsiteX9" fmla="*/ 5200798 w 5273388"/>
              <a:gd name="connsiteY9" fmla="*/ 2891560 h 3608000"/>
              <a:gd name="connsiteX10" fmla="*/ 4206951 w 5273388"/>
              <a:gd name="connsiteY10" fmla="*/ 3179220 h 3608000"/>
              <a:gd name="connsiteX11" fmla="*/ 2487114 w 5273388"/>
              <a:gd name="connsiteY11" fmla="*/ 3607620 h 3608000"/>
              <a:gd name="connsiteX12" fmla="*/ 628718 w 5273388"/>
              <a:gd name="connsiteY12" fmla="*/ 3098753 h 3608000"/>
              <a:gd name="connsiteX13" fmla="*/ 7478 w 5273388"/>
              <a:gd name="connsiteY13" fmla="*/ 1669984 h 3608000"/>
              <a:gd name="connsiteX14" fmla="*/ 840070 w 5273388"/>
              <a:gd name="connsiteY14" fmla="*/ 374196 h 3608000"/>
              <a:gd name="connsiteX15" fmla="*/ 3179526 w 5273388"/>
              <a:gd name="connsiteY15"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9528"/>
              <a:gd name="connsiteX1" fmla="*/ 3853899 w 5273388"/>
              <a:gd name="connsiteY1" fmla="*/ 59918 h 3609528"/>
              <a:gd name="connsiteX2" fmla="*/ 4979444 w 5273388"/>
              <a:gd name="connsiteY2" fmla="*/ 1297670 h 3609528"/>
              <a:gd name="connsiteX3" fmla="*/ 4900974 w 5273388"/>
              <a:gd name="connsiteY3" fmla="*/ 2238338 h 3609528"/>
              <a:gd name="connsiteX4" fmla="*/ 4816211 w 5273388"/>
              <a:gd name="connsiteY4" fmla="*/ 2647754 h 3609528"/>
              <a:gd name="connsiteX5" fmla="*/ 5255498 w 5273388"/>
              <a:gd name="connsiteY5" fmla="*/ 2851226 h 3609528"/>
              <a:gd name="connsiteX6" fmla="*/ 5220201 w 5273388"/>
              <a:gd name="connsiteY6" fmla="*/ 2877530 h 3609528"/>
              <a:gd name="connsiteX7" fmla="*/ 5204187 w 5273388"/>
              <a:gd name="connsiteY7" fmla="*/ 2887142 h 3609528"/>
              <a:gd name="connsiteX8" fmla="*/ 5200798 w 5273388"/>
              <a:gd name="connsiteY8" fmla="*/ 2891560 h 3609528"/>
              <a:gd name="connsiteX9" fmla="*/ 4206951 w 5273388"/>
              <a:gd name="connsiteY9" fmla="*/ 3179220 h 3609528"/>
              <a:gd name="connsiteX10" fmla="*/ 2487114 w 5273388"/>
              <a:gd name="connsiteY10" fmla="*/ 3607620 h 3609528"/>
              <a:gd name="connsiteX11" fmla="*/ 628718 w 5273388"/>
              <a:gd name="connsiteY11" fmla="*/ 3098753 h 3609528"/>
              <a:gd name="connsiteX12" fmla="*/ 7478 w 5273388"/>
              <a:gd name="connsiteY12" fmla="*/ 1669984 h 3609528"/>
              <a:gd name="connsiteX13" fmla="*/ 840070 w 5273388"/>
              <a:gd name="connsiteY13" fmla="*/ 374196 h 3609528"/>
              <a:gd name="connsiteX14" fmla="*/ 3179526 w 5273388"/>
              <a:gd name="connsiteY14" fmla="*/ 13 h 3609528"/>
              <a:gd name="connsiteX0" fmla="*/ 3179526 w 5273388"/>
              <a:gd name="connsiteY0" fmla="*/ 13 h 3610808"/>
              <a:gd name="connsiteX1" fmla="*/ 3853899 w 5273388"/>
              <a:gd name="connsiteY1" fmla="*/ 59918 h 3610808"/>
              <a:gd name="connsiteX2" fmla="*/ 4979444 w 5273388"/>
              <a:gd name="connsiteY2" fmla="*/ 1297670 h 3610808"/>
              <a:gd name="connsiteX3" fmla="*/ 4900974 w 5273388"/>
              <a:gd name="connsiteY3" fmla="*/ 2238338 h 3610808"/>
              <a:gd name="connsiteX4" fmla="*/ 4816211 w 5273388"/>
              <a:gd name="connsiteY4" fmla="*/ 2647754 h 3610808"/>
              <a:gd name="connsiteX5" fmla="*/ 5255498 w 5273388"/>
              <a:gd name="connsiteY5" fmla="*/ 2851226 h 3610808"/>
              <a:gd name="connsiteX6" fmla="*/ 5220201 w 5273388"/>
              <a:gd name="connsiteY6" fmla="*/ 2877530 h 3610808"/>
              <a:gd name="connsiteX7" fmla="*/ 5204187 w 5273388"/>
              <a:gd name="connsiteY7" fmla="*/ 2887142 h 3610808"/>
              <a:gd name="connsiteX8" fmla="*/ 5200798 w 5273388"/>
              <a:gd name="connsiteY8" fmla="*/ 2891560 h 3610808"/>
              <a:gd name="connsiteX9" fmla="*/ 4206951 w 5273388"/>
              <a:gd name="connsiteY9" fmla="*/ 3179220 h 3610808"/>
              <a:gd name="connsiteX10" fmla="*/ 2487114 w 5273388"/>
              <a:gd name="connsiteY10" fmla="*/ 3607620 h 3610808"/>
              <a:gd name="connsiteX11" fmla="*/ 628718 w 5273388"/>
              <a:gd name="connsiteY11" fmla="*/ 3098753 h 3610808"/>
              <a:gd name="connsiteX12" fmla="*/ 7478 w 5273388"/>
              <a:gd name="connsiteY12" fmla="*/ 1669984 h 3610808"/>
              <a:gd name="connsiteX13" fmla="*/ 840070 w 5273388"/>
              <a:gd name="connsiteY13" fmla="*/ 374196 h 3610808"/>
              <a:gd name="connsiteX14" fmla="*/ 3179526 w 5273388"/>
              <a:gd name="connsiteY14" fmla="*/ 13 h 3610808"/>
              <a:gd name="connsiteX0" fmla="*/ 3179526 w 5273388"/>
              <a:gd name="connsiteY0" fmla="*/ 13 h 3586841"/>
              <a:gd name="connsiteX1" fmla="*/ 3853899 w 5273388"/>
              <a:gd name="connsiteY1" fmla="*/ 59918 h 3586841"/>
              <a:gd name="connsiteX2" fmla="*/ 4979444 w 5273388"/>
              <a:gd name="connsiteY2" fmla="*/ 1297670 h 3586841"/>
              <a:gd name="connsiteX3" fmla="*/ 4900974 w 5273388"/>
              <a:gd name="connsiteY3" fmla="*/ 2238338 h 3586841"/>
              <a:gd name="connsiteX4" fmla="*/ 4816211 w 5273388"/>
              <a:gd name="connsiteY4" fmla="*/ 2647754 h 3586841"/>
              <a:gd name="connsiteX5" fmla="*/ 5255498 w 5273388"/>
              <a:gd name="connsiteY5" fmla="*/ 2851226 h 3586841"/>
              <a:gd name="connsiteX6" fmla="*/ 5220201 w 5273388"/>
              <a:gd name="connsiteY6" fmla="*/ 2877530 h 3586841"/>
              <a:gd name="connsiteX7" fmla="*/ 5204187 w 5273388"/>
              <a:gd name="connsiteY7" fmla="*/ 2887142 h 3586841"/>
              <a:gd name="connsiteX8" fmla="*/ 5200798 w 5273388"/>
              <a:gd name="connsiteY8" fmla="*/ 2891560 h 3586841"/>
              <a:gd name="connsiteX9" fmla="*/ 4206951 w 5273388"/>
              <a:gd name="connsiteY9" fmla="*/ 3179220 h 3586841"/>
              <a:gd name="connsiteX10" fmla="*/ 2532332 w 5273388"/>
              <a:gd name="connsiteY10" fmla="*/ 3582499 h 3586841"/>
              <a:gd name="connsiteX11" fmla="*/ 628718 w 5273388"/>
              <a:gd name="connsiteY11" fmla="*/ 3098753 h 3586841"/>
              <a:gd name="connsiteX12" fmla="*/ 7478 w 5273388"/>
              <a:gd name="connsiteY12" fmla="*/ 1669984 h 3586841"/>
              <a:gd name="connsiteX13" fmla="*/ 840070 w 5273388"/>
              <a:gd name="connsiteY13" fmla="*/ 374196 h 3586841"/>
              <a:gd name="connsiteX14" fmla="*/ 3179526 w 5273388"/>
              <a:gd name="connsiteY14" fmla="*/ 13 h 3586841"/>
              <a:gd name="connsiteX0" fmla="*/ 3179526 w 5273388"/>
              <a:gd name="connsiteY0" fmla="*/ 13 h 3586841"/>
              <a:gd name="connsiteX1" fmla="*/ 3853899 w 5273388"/>
              <a:gd name="connsiteY1" fmla="*/ 59918 h 3586841"/>
              <a:gd name="connsiteX2" fmla="*/ 4979444 w 5273388"/>
              <a:gd name="connsiteY2" fmla="*/ 1297670 h 3586841"/>
              <a:gd name="connsiteX3" fmla="*/ 4900974 w 5273388"/>
              <a:gd name="connsiteY3" fmla="*/ 2238338 h 3586841"/>
              <a:gd name="connsiteX4" fmla="*/ 4816211 w 5273388"/>
              <a:gd name="connsiteY4" fmla="*/ 2647754 h 3586841"/>
              <a:gd name="connsiteX5" fmla="*/ 5255498 w 5273388"/>
              <a:gd name="connsiteY5" fmla="*/ 2851226 h 3586841"/>
              <a:gd name="connsiteX6" fmla="*/ 5220201 w 5273388"/>
              <a:gd name="connsiteY6" fmla="*/ 2877530 h 3586841"/>
              <a:gd name="connsiteX7" fmla="*/ 5204187 w 5273388"/>
              <a:gd name="connsiteY7" fmla="*/ 2887142 h 3586841"/>
              <a:gd name="connsiteX8" fmla="*/ 5200798 w 5273388"/>
              <a:gd name="connsiteY8" fmla="*/ 2891560 h 3586841"/>
              <a:gd name="connsiteX9" fmla="*/ 4206951 w 5273388"/>
              <a:gd name="connsiteY9" fmla="*/ 3179220 h 3586841"/>
              <a:gd name="connsiteX10" fmla="*/ 2532332 w 5273388"/>
              <a:gd name="connsiteY10" fmla="*/ 3582499 h 3586841"/>
              <a:gd name="connsiteX11" fmla="*/ 628718 w 5273388"/>
              <a:gd name="connsiteY11" fmla="*/ 3098753 h 3586841"/>
              <a:gd name="connsiteX12" fmla="*/ 7478 w 5273388"/>
              <a:gd name="connsiteY12" fmla="*/ 1669984 h 3586841"/>
              <a:gd name="connsiteX13" fmla="*/ 624523 w 5273388"/>
              <a:gd name="connsiteY13" fmla="*/ 345622 h 3586841"/>
              <a:gd name="connsiteX14" fmla="*/ 3179526 w 5273388"/>
              <a:gd name="connsiteY14" fmla="*/ 13 h 3586841"/>
              <a:gd name="connsiteX0" fmla="*/ 3190576 w 5284438"/>
              <a:gd name="connsiteY0" fmla="*/ 13 h 3590216"/>
              <a:gd name="connsiteX1" fmla="*/ 3864949 w 5284438"/>
              <a:gd name="connsiteY1" fmla="*/ 59918 h 3590216"/>
              <a:gd name="connsiteX2" fmla="*/ 4990494 w 5284438"/>
              <a:gd name="connsiteY2" fmla="*/ 1297670 h 3590216"/>
              <a:gd name="connsiteX3" fmla="*/ 4912024 w 5284438"/>
              <a:gd name="connsiteY3" fmla="*/ 2238338 h 3590216"/>
              <a:gd name="connsiteX4" fmla="*/ 4827261 w 5284438"/>
              <a:gd name="connsiteY4" fmla="*/ 2647754 h 3590216"/>
              <a:gd name="connsiteX5" fmla="*/ 5266548 w 5284438"/>
              <a:gd name="connsiteY5" fmla="*/ 2851226 h 3590216"/>
              <a:gd name="connsiteX6" fmla="*/ 5231251 w 5284438"/>
              <a:gd name="connsiteY6" fmla="*/ 2877530 h 3590216"/>
              <a:gd name="connsiteX7" fmla="*/ 5215237 w 5284438"/>
              <a:gd name="connsiteY7" fmla="*/ 2887142 h 3590216"/>
              <a:gd name="connsiteX8" fmla="*/ 5211848 w 5284438"/>
              <a:gd name="connsiteY8" fmla="*/ 2891560 h 3590216"/>
              <a:gd name="connsiteX9" fmla="*/ 4218001 w 5284438"/>
              <a:gd name="connsiteY9" fmla="*/ 3179220 h 3590216"/>
              <a:gd name="connsiteX10" fmla="*/ 2543382 w 5284438"/>
              <a:gd name="connsiteY10" fmla="*/ 3582499 h 3590216"/>
              <a:gd name="connsiteX11" fmla="*/ 475272 w 5284438"/>
              <a:gd name="connsiteY11" fmla="*/ 3184475 h 3590216"/>
              <a:gd name="connsiteX12" fmla="*/ 18528 w 5284438"/>
              <a:gd name="connsiteY12" fmla="*/ 1669984 h 3590216"/>
              <a:gd name="connsiteX13" fmla="*/ 635573 w 5284438"/>
              <a:gd name="connsiteY13" fmla="*/ 345622 h 3590216"/>
              <a:gd name="connsiteX14" fmla="*/ 3190576 w 5284438"/>
              <a:gd name="connsiteY14" fmla="*/ 13 h 3590216"/>
              <a:gd name="connsiteX0" fmla="*/ 3179551 w 5273413"/>
              <a:gd name="connsiteY0" fmla="*/ 13 h 3590216"/>
              <a:gd name="connsiteX1" fmla="*/ 3853924 w 5273413"/>
              <a:gd name="connsiteY1" fmla="*/ 59918 h 3590216"/>
              <a:gd name="connsiteX2" fmla="*/ 4979469 w 5273413"/>
              <a:gd name="connsiteY2" fmla="*/ 1297670 h 3590216"/>
              <a:gd name="connsiteX3" fmla="*/ 4900999 w 5273413"/>
              <a:gd name="connsiteY3" fmla="*/ 2238338 h 3590216"/>
              <a:gd name="connsiteX4" fmla="*/ 4816236 w 5273413"/>
              <a:gd name="connsiteY4" fmla="*/ 2647754 h 3590216"/>
              <a:gd name="connsiteX5" fmla="*/ 5255523 w 5273413"/>
              <a:gd name="connsiteY5" fmla="*/ 2851226 h 3590216"/>
              <a:gd name="connsiteX6" fmla="*/ 5220226 w 5273413"/>
              <a:gd name="connsiteY6" fmla="*/ 2877530 h 3590216"/>
              <a:gd name="connsiteX7" fmla="*/ 5204212 w 5273413"/>
              <a:gd name="connsiteY7" fmla="*/ 2887142 h 3590216"/>
              <a:gd name="connsiteX8" fmla="*/ 5200823 w 5273413"/>
              <a:gd name="connsiteY8" fmla="*/ 2891560 h 3590216"/>
              <a:gd name="connsiteX9" fmla="*/ 4206976 w 5273413"/>
              <a:gd name="connsiteY9" fmla="*/ 3179220 h 3590216"/>
              <a:gd name="connsiteX10" fmla="*/ 2532357 w 5273413"/>
              <a:gd name="connsiteY10" fmla="*/ 3582499 h 3590216"/>
              <a:gd name="connsiteX11" fmla="*/ 464247 w 5273413"/>
              <a:gd name="connsiteY11" fmla="*/ 3184475 h 3590216"/>
              <a:gd name="connsiteX12" fmla="*/ 7503 w 5273413"/>
              <a:gd name="connsiteY12" fmla="*/ 1669984 h 3590216"/>
              <a:gd name="connsiteX13" fmla="*/ 624548 w 5273413"/>
              <a:gd name="connsiteY13" fmla="*/ 345622 h 3590216"/>
              <a:gd name="connsiteX14" fmla="*/ 3179551 w 5273413"/>
              <a:gd name="connsiteY14" fmla="*/ 13 h 3590216"/>
              <a:gd name="connsiteX0" fmla="*/ 3179551 w 5273413"/>
              <a:gd name="connsiteY0" fmla="*/ 13 h 3584662"/>
              <a:gd name="connsiteX1" fmla="*/ 3853924 w 5273413"/>
              <a:gd name="connsiteY1" fmla="*/ 59918 h 3584662"/>
              <a:gd name="connsiteX2" fmla="*/ 4979469 w 5273413"/>
              <a:gd name="connsiteY2" fmla="*/ 1297670 h 3584662"/>
              <a:gd name="connsiteX3" fmla="*/ 4900999 w 5273413"/>
              <a:gd name="connsiteY3" fmla="*/ 2238338 h 3584662"/>
              <a:gd name="connsiteX4" fmla="*/ 4816236 w 5273413"/>
              <a:gd name="connsiteY4" fmla="*/ 2647754 h 3584662"/>
              <a:gd name="connsiteX5" fmla="*/ 5255523 w 5273413"/>
              <a:gd name="connsiteY5" fmla="*/ 2851226 h 3584662"/>
              <a:gd name="connsiteX6" fmla="*/ 5220226 w 5273413"/>
              <a:gd name="connsiteY6" fmla="*/ 2877530 h 3584662"/>
              <a:gd name="connsiteX7" fmla="*/ 5204212 w 5273413"/>
              <a:gd name="connsiteY7" fmla="*/ 2887142 h 3584662"/>
              <a:gd name="connsiteX8" fmla="*/ 5200823 w 5273413"/>
              <a:gd name="connsiteY8" fmla="*/ 2891560 h 3584662"/>
              <a:gd name="connsiteX9" fmla="*/ 4206976 w 5273413"/>
              <a:gd name="connsiteY9" fmla="*/ 3179220 h 3584662"/>
              <a:gd name="connsiteX10" fmla="*/ 2532357 w 5273413"/>
              <a:gd name="connsiteY10" fmla="*/ 3582499 h 3584662"/>
              <a:gd name="connsiteX11" fmla="*/ 464247 w 5273413"/>
              <a:gd name="connsiteY11" fmla="*/ 3184475 h 3584662"/>
              <a:gd name="connsiteX12" fmla="*/ 7503 w 5273413"/>
              <a:gd name="connsiteY12" fmla="*/ 1669984 h 3584662"/>
              <a:gd name="connsiteX13" fmla="*/ 624548 w 5273413"/>
              <a:gd name="connsiteY13" fmla="*/ 345622 h 3584662"/>
              <a:gd name="connsiteX14" fmla="*/ 3179551 w 5273413"/>
              <a:gd name="connsiteY14" fmla="*/ 13 h 3584662"/>
              <a:gd name="connsiteX0" fmla="*/ 3181567 w 5275429"/>
              <a:gd name="connsiteY0" fmla="*/ 13 h 3624224"/>
              <a:gd name="connsiteX1" fmla="*/ 3855940 w 5275429"/>
              <a:gd name="connsiteY1" fmla="*/ 59918 h 3624224"/>
              <a:gd name="connsiteX2" fmla="*/ 4981485 w 5275429"/>
              <a:gd name="connsiteY2" fmla="*/ 1297670 h 3624224"/>
              <a:gd name="connsiteX3" fmla="*/ 4903015 w 5275429"/>
              <a:gd name="connsiteY3" fmla="*/ 2238338 h 3624224"/>
              <a:gd name="connsiteX4" fmla="*/ 4818252 w 5275429"/>
              <a:gd name="connsiteY4" fmla="*/ 2647754 h 3624224"/>
              <a:gd name="connsiteX5" fmla="*/ 5257539 w 5275429"/>
              <a:gd name="connsiteY5" fmla="*/ 2851226 h 3624224"/>
              <a:gd name="connsiteX6" fmla="*/ 5222242 w 5275429"/>
              <a:gd name="connsiteY6" fmla="*/ 2877530 h 3624224"/>
              <a:gd name="connsiteX7" fmla="*/ 5206228 w 5275429"/>
              <a:gd name="connsiteY7" fmla="*/ 2887142 h 3624224"/>
              <a:gd name="connsiteX8" fmla="*/ 5202839 w 5275429"/>
              <a:gd name="connsiteY8" fmla="*/ 2891560 h 3624224"/>
              <a:gd name="connsiteX9" fmla="*/ 4208992 w 5275429"/>
              <a:gd name="connsiteY9" fmla="*/ 3179220 h 3624224"/>
              <a:gd name="connsiteX10" fmla="*/ 2534373 w 5275429"/>
              <a:gd name="connsiteY10" fmla="*/ 3582499 h 3624224"/>
              <a:gd name="connsiteX11" fmla="*/ 415212 w 5275429"/>
              <a:gd name="connsiteY11" fmla="*/ 3305915 h 3624224"/>
              <a:gd name="connsiteX12" fmla="*/ 9519 w 5275429"/>
              <a:gd name="connsiteY12" fmla="*/ 1669984 h 3624224"/>
              <a:gd name="connsiteX13" fmla="*/ 626564 w 5275429"/>
              <a:gd name="connsiteY13" fmla="*/ 345622 h 3624224"/>
              <a:gd name="connsiteX14" fmla="*/ 3181567 w 5275429"/>
              <a:gd name="connsiteY14" fmla="*/ 13 h 3624224"/>
              <a:gd name="connsiteX0" fmla="*/ 3181567 w 5275429"/>
              <a:gd name="connsiteY0" fmla="*/ 13 h 3624224"/>
              <a:gd name="connsiteX1" fmla="*/ 3855940 w 5275429"/>
              <a:gd name="connsiteY1" fmla="*/ 59918 h 3624224"/>
              <a:gd name="connsiteX2" fmla="*/ 4981485 w 5275429"/>
              <a:gd name="connsiteY2" fmla="*/ 1297670 h 3624224"/>
              <a:gd name="connsiteX3" fmla="*/ 4903015 w 5275429"/>
              <a:gd name="connsiteY3" fmla="*/ 2238338 h 3624224"/>
              <a:gd name="connsiteX4" fmla="*/ 4818252 w 5275429"/>
              <a:gd name="connsiteY4" fmla="*/ 2647754 h 3624224"/>
              <a:gd name="connsiteX5" fmla="*/ 5257539 w 5275429"/>
              <a:gd name="connsiteY5" fmla="*/ 2851226 h 3624224"/>
              <a:gd name="connsiteX6" fmla="*/ 5222242 w 5275429"/>
              <a:gd name="connsiteY6" fmla="*/ 2877530 h 3624224"/>
              <a:gd name="connsiteX7" fmla="*/ 5206228 w 5275429"/>
              <a:gd name="connsiteY7" fmla="*/ 2887142 h 3624224"/>
              <a:gd name="connsiteX8" fmla="*/ 5202839 w 5275429"/>
              <a:gd name="connsiteY8" fmla="*/ 2891560 h 3624224"/>
              <a:gd name="connsiteX9" fmla="*/ 4208992 w 5275429"/>
              <a:gd name="connsiteY9" fmla="*/ 3179220 h 3624224"/>
              <a:gd name="connsiteX10" fmla="*/ 2534373 w 5275429"/>
              <a:gd name="connsiteY10" fmla="*/ 3582499 h 3624224"/>
              <a:gd name="connsiteX11" fmla="*/ 415212 w 5275429"/>
              <a:gd name="connsiteY11" fmla="*/ 3305915 h 3624224"/>
              <a:gd name="connsiteX12" fmla="*/ 9519 w 5275429"/>
              <a:gd name="connsiteY12" fmla="*/ 1669984 h 3624224"/>
              <a:gd name="connsiteX13" fmla="*/ 626564 w 5275429"/>
              <a:gd name="connsiteY13" fmla="*/ 345622 h 3624224"/>
              <a:gd name="connsiteX14" fmla="*/ 3181567 w 5275429"/>
              <a:gd name="connsiteY14" fmla="*/ 13 h 3624224"/>
              <a:gd name="connsiteX0" fmla="*/ 3181567 w 5275429"/>
              <a:gd name="connsiteY0" fmla="*/ 9 h 3624220"/>
              <a:gd name="connsiteX1" fmla="*/ 3855940 w 5275429"/>
              <a:gd name="connsiteY1" fmla="*/ 59914 h 3624220"/>
              <a:gd name="connsiteX2" fmla="*/ 4981485 w 5275429"/>
              <a:gd name="connsiteY2" fmla="*/ 1297666 h 3624220"/>
              <a:gd name="connsiteX3" fmla="*/ 4903015 w 5275429"/>
              <a:gd name="connsiteY3" fmla="*/ 2238334 h 3624220"/>
              <a:gd name="connsiteX4" fmla="*/ 4818252 w 5275429"/>
              <a:gd name="connsiteY4" fmla="*/ 2647750 h 3624220"/>
              <a:gd name="connsiteX5" fmla="*/ 5257539 w 5275429"/>
              <a:gd name="connsiteY5" fmla="*/ 2851222 h 3624220"/>
              <a:gd name="connsiteX6" fmla="*/ 5222242 w 5275429"/>
              <a:gd name="connsiteY6" fmla="*/ 2877526 h 3624220"/>
              <a:gd name="connsiteX7" fmla="*/ 5206228 w 5275429"/>
              <a:gd name="connsiteY7" fmla="*/ 2887138 h 3624220"/>
              <a:gd name="connsiteX8" fmla="*/ 5202839 w 5275429"/>
              <a:gd name="connsiteY8" fmla="*/ 2891556 h 3624220"/>
              <a:gd name="connsiteX9" fmla="*/ 4208992 w 5275429"/>
              <a:gd name="connsiteY9" fmla="*/ 3179216 h 3624220"/>
              <a:gd name="connsiteX10" fmla="*/ 2534373 w 5275429"/>
              <a:gd name="connsiteY10" fmla="*/ 3582495 h 3624220"/>
              <a:gd name="connsiteX11" fmla="*/ 415212 w 5275429"/>
              <a:gd name="connsiteY11" fmla="*/ 3305911 h 3624220"/>
              <a:gd name="connsiteX12" fmla="*/ 9519 w 5275429"/>
              <a:gd name="connsiteY12" fmla="*/ 1669980 h 3624220"/>
              <a:gd name="connsiteX13" fmla="*/ 626564 w 5275429"/>
              <a:gd name="connsiteY13" fmla="*/ 345618 h 3624220"/>
              <a:gd name="connsiteX14" fmla="*/ 3181567 w 5275429"/>
              <a:gd name="connsiteY14" fmla="*/ 9 h 3624220"/>
              <a:gd name="connsiteX0" fmla="*/ 3181567 w 5275429"/>
              <a:gd name="connsiteY0" fmla="*/ 9 h 3707944"/>
              <a:gd name="connsiteX1" fmla="*/ 3855940 w 5275429"/>
              <a:gd name="connsiteY1" fmla="*/ 59914 h 3707944"/>
              <a:gd name="connsiteX2" fmla="*/ 4981485 w 5275429"/>
              <a:gd name="connsiteY2" fmla="*/ 1297666 h 3707944"/>
              <a:gd name="connsiteX3" fmla="*/ 4903015 w 5275429"/>
              <a:gd name="connsiteY3" fmla="*/ 2238334 h 3707944"/>
              <a:gd name="connsiteX4" fmla="*/ 4818252 w 5275429"/>
              <a:gd name="connsiteY4" fmla="*/ 2647750 h 3707944"/>
              <a:gd name="connsiteX5" fmla="*/ 5257539 w 5275429"/>
              <a:gd name="connsiteY5" fmla="*/ 2851222 h 3707944"/>
              <a:gd name="connsiteX6" fmla="*/ 5222242 w 5275429"/>
              <a:gd name="connsiteY6" fmla="*/ 2877526 h 3707944"/>
              <a:gd name="connsiteX7" fmla="*/ 5206228 w 5275429"/>
              <a:gd name="connsiteY7" fmla="*/ 2887138 h 3707944"/>
              <a:gd name="connsiteX8" fmla="*/ 5202839 w 5275429"/>
              <a:gd name="connsiteY8" fmla="*/ 2891556 h 3707944"/>
              <a:gd name="connsiteX9" fmla="*/ 4208992 w 5275429"/>
              <a:gd name="connsiteY9" fmla="*/ 3179216 h 3707944"/>
              <a:gd name="connsiteX10" fmla="*/ 2540045 w 5275429"/>
              <a:gd name="connsiteY10" fmla="*/ 3696792 h 3707944"/>
              <a:gd name="connsiteX11" fmla="*/ 415212 w 5275429"/>
              <a:gd name="connsiteY11" fmla="*/ 3305911 h 3707944"/>
              <a:gd name="connsiteX12" fmla="*/ 9519 w 5275429"/>
              <a:gd name="connsiteY12" fmla="*/ 1669980 h 3707944"/>
              <a:gd name="connsiteX13" fmla="*/ 626564 w 5275429"/>
              <a:gd name="connsiteY13" fmla="*/ 345618 h 3707944"/>
              <a:gd name="connsiteX14" fmla="*/ 3181567 w 5275429"/>
              <a:gd name="connsiteY14" fmla="*/ 9 h 3707944"/>
              <a:gd name="connsiteX0" fmla="*/ 3181567 w 5275429"/>
              <a:gd name="connsiteY0" fmla="*/ 9 h 3720030"/>
              <a:gd name="connsiteX1" fmla="*/ 3855940 w 5275429"/>
              <a:gd name="connsiteY1" fmla="*/ 59914 h 3720030"/>
              <a:gd name="connsiteX2" fmla="*/ 4981485 w 5275429"/>
              <a:gd name="connsiteY2" fmla="*/ 1297666 h 3720030"/>
              <a:gd name="connsiteX3" fmla="*/ 4903015 w 5275429"/>
              <a:gd name="connsiteY3" fmla="*/ 2238334 h 3720030"/>
              <a:gd name="connsiteX4" fmla="*/ 4818252 w 5275429"/>
              <a:gd name="connsiteY4" fmla="*/ 2647750 h 3720030"/>
              <a:gd name="connsiteX5" fmla="*/ 5257539 w 5275429"/>
              <a:gd name="connsiteY5" fmla="*/ 2851222 h 3720030"/>
              <a:gd name="connsiteX6" fmla="*/ 5222242 w 5275429"/>
              <a:gd name="connsiteY6" fmla="*/ 2877526 h 3720030"/>
              <a:gd name="connsiteX7" fmla="*/ 5206228 w 5275429"/>
              <a:gd name="connsiteY7" fmla="*/ 2887138 h 3720030"/>
              <a:gd name="connsiteX8" fmla="*/ 5202839 w 5275429"/>
              <a:gd name="connsiteY8" fmla="*/ 2891556 h 3720030"/>
              <a:gd name="connsiteX9" fmla="*/ 4208992 w 5275429"/>
              <a:gd name="connsiteY9" fmla="*/ 3179216 h 3720030"/>
              <a:gd name="connsiteX10" fmla="*/ 2540045 w 5275429"/>
              <a:gd name="connsiteY10" fmla="*/ 3696792 h 3720030"/>
              <a:gd name="connsiteX11" fmla="*/ 415212 w 5275429"/>
              <a:gd name="connsiteY11" fmla="*/ 3305911 h 3720030"/>
              <a:gd name="connsiteX12" fmla="*/ 9519 w 5275429"/>
              <a:gd name="connsiteY12" fmla="*/ 1669980 h 3720030"/>
              <a:gd name="connsiteX13" fmla="*/ 626564 w 5275429"/>
              <a:gd name="connsiteY13" fmla="*/ 345618 h 3720030"/>
              <a:gd name="connsiteX14" fmla="*/ 3181567 w 5275429"/>
              <a:gd name="connsiteY14" fmla="*/ 9 h 3720030"/>
              <a:gd name="connsiteX0" fmla="*/ 3181567 w 5275429"/>
              <a:gd name="connsiteY0" fmla="*/ 9 h 3711433"/>
              <a:gd name="connsiteX1" fmla="*/ 3855940 w 5275429"/>
              <a:gd name="connsiteY1" fmla="*/ 59914 h 3711433"/>
              <a:gd name="connsiteX2" fmla="*/ 4981485 w 5275429"/>
              <a:gd name="connsiteY2" fmla="*/ 1297666 h 3711433"/>
              <a:gd name="connsiteX3" fmla="*/ 4903015 w 5275429"/>
              <a:gd name="connsiteY3" fmla="*/ 2238334 h 3711433"/>
              <a:gd name="connsiteX4" fmla="*/ 4818252 w 5275429"/>
              <a:gd name="connsiteY4" fmla="*/ 2647750 h 3711433"/>
              <a:gd name="connsiteX5" fmla="*/ 5257539 w 5275429"/>
              <a:gd name="connsiteY5" fmla="*/ 2851222 h 3711433"/>
              <a:gd name="connsiteX6" fmla="*/ 5222242 w 5275429"/>
              <a:gd name="connsiteY6" fmla="*/ 2877526 h 3711433"/>
              <a:gd name="connsiteX7" fmla="*/ 5206228 w 5275429"/>
              <a:gd name="connsiteY7" fmla="*/ 2887138 h 3711433"/>
              <a:gd name="connsiteX8" fmla="*/ 5202839 w 5275429"/>
              <a:gd name="connsiteY8" fmla="*/ 2891556 h 3711433"/>
              <a:gd name="connsiteX9" fmla="*/ 4350799 w 5275429"/>
              <a:gd name="connsiteY9" fmla="*/ 3129212 h 3711433"/>
              <a:gd name="connsiteX10" fmla="*/ 2540045 w 5275429"/>
              <a:gd name="connsiteY10" fmla="*/ 3696792 h 3711433"/>
              <a:gd name="connsiteX11" fmla="*/ 415212 w 5275429"/>
              <a:gd name="connsiteY11" fmla="*/ 3305911 h 3711433"/>
              <a:gd name="connsiteX12" fmla="*/ 9519 w 5275429"/>
              <a:gd name="connsiteY12" fmla="*/ 1669980 h 3711433"/>
              <a:gd name="connsiteX13" fmla="*/ 626564 w 5275429"/>
              <a:gd name="connsiteY13" fmla="*/ 345618 h 3711433"/>
              <a:gd name="connsiteX14" fmla="*/ 3181567 w 5275429"/>
              <a:gd name="connsiteY14" fmla="*/ 9 h 3711433"/>
              <a:gd name="connsiteX0" fmla="*/ 3181567 w 5275429"/>
              <a:gd name="connsiteY0" fmla="*/ 9 h 3699703"/>
              <a:gd name="connsiteX1" fmla="*/ 3855940 w 5275429"/>
              <a:gd name="connsiteY1" fmla="*/ 59914 h 3699703"/>
              <a:gd name="connsiteX2" fmla="*/ 4981485 w 5275429"/>
              <a:gd name="connsiteY2" fmla="*/ 1297666 h 3699703"/>
              <a:gd name="connsiteX3" fmla="*/ 4903015 w 5275429"/>
              <a:gd name="connsiteY3" fmla="*/ 2238334 h 3699703"/>
              <a:gd name="connsiteX4" fmla="*/ 4818252 w 5275429"/>
              <a:gd name="connsiteY4" fmla="*/ 2647750 h 3699703"/>
              <a:gd name="connsiteX5" fmla="*/ 5257539 w 5275429"/>
              <a:gd name="connsiteY5" fmla="*/ 2851222 h 3699703"/>
              <a:gd name="connsiteX6" fmla="*/ 5222242 w 5275429"/>
              <a:gd name="connsiteY6" fmla="*/ 2877526 h 3699703"/>
              <a:gd name="connsiteX7" fmla="*/ 5206228 w 5275429"/>
              <a:gd name="connsiteY7" fmla="*/ 2887138 h 3699703"/>
              <a:gd name="connsiteX8" fmla="*/ 5202839 w 5275429"/>
              <a:gd name="connsiteY8" fmla="*/ 2891556 h 3699703"/>
              <a:gd name="connsiteX9" fmla="*/ 4350799 w 5275429"/>
              <a:gd name="connsiteY9" fmla="*/ 3129212 h 3699703"/>
              <a:gd name="connsiteX10" fmla="*/ 2540045 w 5275429"/>
              <a:gd name="connsiteY10" fmla="*/ 3696792 h 3699703"/>
              <a:gd name="connsiteX11" fmla="*/ 415212 w 5275429"/>
              <a:gd name="connsiteY11" fmla="*/ 3305911 h 3699703"/>
              <a:gd name="connsiteX12" fmla="*/ 9519 w 5275429"/>
              <a:gd name="connsiteY12" fmla="*/ 1669980 h 3699703"/>
              <a:gd name="connsiteX13" fmla="*/ 626564 w 5275429"/>
              <a:gd name="connsiteY13" fmla="*/ 345618 h 3699703"/>
              <a:gd name="connsiteX14" fmla="*/ 3181567 w 5275429"/>
              <a:gd name="connsiteY14" fmla="*/ 9 h 3699703"/>
              <a:gd name="connsiteX0" fmla="*/ 3181567 w 5275429"/>
              <a:gd name="connsiteY0" fmla="*/ 9 h 3687325"/>
              <a:gd name="connsiteX1" fmla="*/ 3855940 w 5275429"/>
              <a:gd name="connsiteY1" fmla="*/ 59914 h 3687325"/>
              <a:gd name="connsiteX2" fmla="*/ 4981485 w 5275429"/>
              <a:gd name="connsiteY2" fmla="*/ 1297666 h 3687325"/>
              <a:gd name="connsiteX3" fmla="*/ 4903015 w 5275429"/>
              <a:gd name="connsiteY3" fmla="*/ 2238334 h 3687325"/>
              <a:gd name="connsiteX4" fmla="*/ 4818252 w 5275429"/>
              <a:gd name="connsiteY4" fmla="*/ 2647750 h 3687325"/>
              <a:gd name="connsiteX5" fmla="*/ 5257539 w 5275429"/>
              <a:gd name="connsiteY5" fmla="*/ 2851222 h 3687325"/>
              <a:gd name="connsiteX6" fmla="*/ 5222242 w 5275429"/>
              <a:gd name="connsiteY6" fmla="*/ 2877526 h 3687325"/>
              <a:gd name="connsiteX7" fmla="*/ 5206228 w 5275429"/>
              <a:gd name="connsiteY7" fmla="*/ 2887138 h 3687325"/>
              <a:gd name="connsiteX8" fmla="*/ 5202839 w 5275429"/>
              <a:gd name="connsiteY8" fmla="*/ 2891556 h 3687325"/>
              <a:gd name="connsiteX9" fmla="*/ 4350799 w 5275429"/>
              <a:gd name="connsiteY9" fmla="*/ 3129212 h 3687325"/>
              <a:gd name="connsiteX10" fmla="*/ 2766936 w 5275429"/>
              <a:gd name="connsiteY10" fmla="*/ 3682505 h 3687325"/>
              <a:gd name="connsiteX11" fmla="*/ 415212 w 5275429"/>
              <a:gd name="connsiteY11" fmla="*/ 3305911 h 3687325"/>
              <a:gd name="connsiteX12" fmla="*/ 9519 w 5275429"/>
              <a:gd name="connsiteY12" fmla="*/ 1669980 h 3687325"/>
              <a:gd name="connsiteX13" fmla="*/ 626564 w 5275429"/>
              <a:gd name="connsiteY13" fmla="*/ 345618 h 3687325"/>
              <a:gd name="connsiteX14" fmla="*/ 3181567 w 5275429"/>
              <a:gd name="connsiteY14" fmla="*/ 9 h 3687325"/>
              <a:gd name="connsiteX0" fmla="*/ 3181567 w 5275429"/>
              <a:gd name="connsiteY0" fmla="*/ 9 h 3711953"/>
              <a:gd name="connsiteX1" fmla="*/ 3855940 w 5275429"/>
              <a:gd name="connsiteY1" fmla="*/ 59914 h 3711953"/>
              <a:gd name="connsiteX2" fmla="*/ 4981485 w 5275429"/>
              <a:gd name="connsiteY2" fmla="*/ 1297666 h 3711953"/>
              <a:gd name="connsiteX3" fmla="*/ 4903015 w 5275429"/>
              <a:gd name="connsiteY3" fmla="*/ 2238334 h 3711953"/>
              <a:gd name="connsiteX4" fmla="*/ 4818252 w 5275429"/>
              <a:gd name="connsiteY4" fmla="*/ 2647750 h 3711953"/>
              <a:gd name="connsiteX5" fmla="*/ 5257539 w 5275429"/>
              <a:gd name="connsiteY5" fmla="*/ 2851222 h 3711953"/>
              <a:gd name="connsiteX6" fmla="*/ 5222242 w 5275429"/>
              <a:gd name="connsiteY6" fmla="*/ 2877526 h 3711953"/>
              <a:gd name="connsiteX7" fmla="*/ 5206228 w 5275429"/>
              <a:gd name="connsiteY7" fmla="*/ 2887138 h 3711953"/>
              <a:gd name="connsiteX8" fmla="*/ 5202839 w 5275429"/>
              <a:gd name="connsiteY8" fmla="*/ 2891556 h 3711953"/>
              <a:gd name="connsiteX9" fmla="*/ 4350799 w 5275429"/>
              <a:gd name="connsiteY9" fmla="*/ 3129212 h 3711953"/>
              <a:gd name="connsiteX10" fmla="*/ 2766936 w 5275429"/>
              <a:gd name="connsiteY10" fmla="*/ 3682505 h 3711953"/>
              <a:gd name="connsiteX11" fmla="*/ 415212 w 5275429"/>
              <a:gd name="connsiteY11" fmla="*/ 3305911 h 3711953"/>
              <a:gd name="connsiteX12" fmla="*/ 9519 w 5275429"/>
              <a:gd name="connsiteY12" fmla="*/ 1669980 h 3711953"/>
              <a:gd name="connsiteX13" fmla="*/ 626564 w 5275429"/>
              <a:gd name="connsiteY13" fmla="*/ 345618 h 3711953"/>
              <a:gd name="connsiteX14" fmla="*/ 3181567 w 5275429"/>
              <a:gd name="connsiteY14" fmla="*/ 9 h 3711953"/>
              <a:gd name="connsiteX0" fmla="*/ 3181567 w 5275429"/>
              <a:gd name="connsiteY0" fmla="*/ 9 h 3711953"/>
              <a:gd name="connsiteX1" fmla="*/ 3855940 w 5275429"/>
              <a:gd name="connsiteY1" fmla="*/ 59914 h 3711953"/>
              <a:gd name="connsiteX2" fmla="*/ 4981485 w 5275429"/>
              <a:gd name="connsiteY2" fmla="*/ 1297666 h 3711953"/>
              <a:gd name="connsiteX3" fmla="*/ 4903015 w 5275429"/>
              <a:gd name="connsiteY3" fmla="*/ 2238334 h 3711953"/>
              <a:gd name="connsiteX4" fmla="*/ 4818252 w 5275429"/>
              <a:gd name="connsiteY4" fmla="*/ 2647750 h 3711953"/>
              <a:gd name="connsiteX5" fmla="*/ 5257539 w 5275429"/>
              <a:gd name="connsiteY5" fmla="*/ 2851222 h 3711953"/>
              <a:gd name="connsiteX6" fmla="*/ 5222242 w 5275429"/>
              <a:gd name="connsiteY6" fmla="*/ 2877526 h 3711953"/>
              <a:gd name="connsiteX7" fmla="*/ 5206228 w 5275429"/>
              <a:gd name="connsiteY7" fmla="*/ 2887138 h 3711953"/>
              <a:gd name="connsiteX8" fmla="*/ 5202839 w 5275429"/>
              <a:gd name="connsiteY8" fmla="*/ 2891556 h 3711953"/>
              <a:gd name="connsiteX9" fmla="*/ 4350799 w 5275429"/>
              <a:gd name="connsiteY9" fmla="*/ 3129212 h 3711953"/>
              <a:gd name="connsiteX10" fmla="*/ 2766936 w 5275429"/>
              <a:gd name="connsiteY10" fmla="*/ 3682505 h 3711953"/>
              <a:gd name="connsiteX11" fmla="*/ 415212 w 5275429"/>
              <a:gd name="connsiteY11" fmla="*/ 3305911 h 3711953"/>
              <a:gd name="connsiteX12" fmla="*/ 9519 w 5275429"/>
              <a:gd name="connsiteY12" fmla="*/ 1669980 h 3711953"/>
              <a:gd name="connsiteX13" fmla="*/ 626564 w 5275429"/>
              <a:gd name="connsiteY13" fmla="*/ 345618 h 3711953"/>
              <a:gd name="connsiteX14" fmla="*/ 3181567 w 5275429"/>
              <a:gd name="connsiteY14" fmla="*/ 9 h 3711953"/>
              <a:gd name="connsiteX0" fmla="*/ 3181567 w 5275429"/>
              <a:gd name="connsiteY0" fmla="*/ 9 h 3704177"/>
              <a:gd name="connsiteX1" fmla="*/ 3855940 w 5275429"/>
              <a:gd name="connsiteY1" fmla="*/ 59914 h 3704177"/>
              <a:gd name="connsiteX2" fmla="*/ 4981485 w 5275429"/>
              <a:gd name="connsiteY2" fmla="*/ 1297666 h 3704177"/>
              <a:gd name="connsiteX3" fmla="*/ 4903015 w 5275429"/>
              <a:gd name="connsiteY3" fmla="*/ 2238334 h 3704177"/>
              <a:gd name="connsiteX4" fmla="*/ 4818252 w 5275429"/>
              <a:gd name="connsiteY4" fmla="*/ 2647750 h 3704177"/>
              <a:gd name="connsiteX5" fmla="*/ 5257539 w 5275429"/>
              <a:gd name="connsiteY5" fmla="*/ 2851222 h 3704177"/>
              <a:gd name="connsiteX6" fmla="*/ 5222242 w 5275429"/>
              <a:gd name="connsiteY6" fmla="*/ 2877526 h 3704177"/>
              <a:gd name="connsiteX7" fmla="*/ 5206228 w 5275429"/>
              <a:gd name="connsiteY7" fmla="*/ 2887138 h 3704177"/>
              <a:gd name="connsiteX8" fmla="*/ 5202839 w 5275429"/>
              <a:gd name="connsiteY8" fmla="*/ 2891556 h 3704177"/>
              <a:gd name="connsiteX9" fmla="*/ 4464244 w 5275429"/>
              <a:gd name="connsiteY9" fmla="*/ 3064921 h 3704177"/>
              <a:gd name="connsiteX10" fmla="*/ 2766936 w 5275429"/>
              <a:gd name="connsiteY10" fmla="*/ 3682505 h 3704177"/>
              <a:gd name="connsiteX11" fmla="*/ 415212 w 5275429"/>
              <a:gd name="connsiteY11" fmla="*/ 3305911 h 3704177"/>
              <a:gd name="connsiteX12" fmla="*/ 9519 w 5275429"/>
              <a:gd name="connsiteY12" fmla="*/ 1669980 h 3704177"/>
              <a:gd name="connsiteX13" fmla="*/ 626564 w 5275429"/>
              <a:gd name="connsiteY13" fmla="*/ 345618 h 3704177"/>
              <a:gd name="connsiteX14" fmla="*/ 3181567 w 5275429"/>
              <a:gd name="connsiteY14" fmla="*/ 9 h 3704177"/>
              <a:gd name="connsiteX0" fmla="*/ 3181567 w 5275429"/>
              <a:gd name="connsiteY0" fmla="*/ 9 h 3704177"/>
              <a:gd name="connsiteX1" fmla="*/ 3855940 w 5275429"/>
              <a:gd name="connsiteY1" fmla="*/ 59914 h 3704177"/>
              <a:gd name="connsiteX2" fmla="*/ 4981485 w 5275429"/>
              <a:gd name="connsiteY2" fmla="*/ 1297666 h 3704177"/>
              <a:gd name="connsiteX3" fmla="*/ 4903015 w 5275429"/>
              <a:gd name="connsiteY3" fmla="*/ 2238334 h 3704177"/>
              <a:gd name="connsiteX4" fmla="*/ 4818252 w 5275429"/>
              <a:gd name="connsiteY4" fmla="*/ 2647750 h 3704177"/>
              <a:gd name="connsiteX5" fmla="*/ 5257539 w 5275429"/>
              <a:gd name="connsiteY5" fmla="*/ 2851222 h 3704177"/>
              <a:gd name="connsiteX6" fmla="*/ 5222242 w 5275429"/>
              <a:gd name="connsiteY6" fmla="*/ 2877526 h 3704177"/>
              <a:gd name="connsiteX7" fmla="*/ 5206228 w 5275429"/>
              <a:gd name="connsiteY7" fmla="*/ 2887138 h 3704177"/>
              <a:gd name="connsiteX8" fmla="*/ 5202839 w 5275429"/>
              <a:gd name="connsiteY8" fmla="*/ 2891556 h 3704177"/>
              <a:gd name="connsiteX9" fmla="*/ 4464244 w 5275429"/>
              <a:gd name="connsiteY9" fmla="*/ 3064921 h 3704177"/>
              <a:gd name="connsiteX10" fmla="*/ 2766936 w 5275429"/>
              <a:gd name="connsiteY10" fmla="*/ 3682505 h 3704177"/>
              <a:gd name="connsiteX11" fmla="*/ 415212 w 5275429"/>
              <a:gd name="connsiteY11" fmla="*/ 3305911 h 3704177"/>
              <a:gd name="connsiteX12" fmla="*/ 9519 w 5275429"/>
              <a:gd name="connsiteY12" fmla="*/ 1669980 h 3704177"/>
              <a:gd name="connsiteX13" fmla="*/ 626564 w 5275429"/>
              <a:gd name="connsiteY13" fmla="*/ 345618 h 3704177"/>
              <a:gd name="connsiteX14" fmla="*/ 3181567 w 5275429"/>
              <a:gd name="connsiteY14" fmla="*/ 9 h 3704177"/>
              <a:gd name="connsiteX0" fmla="*/ 3181567 w 5275429"/>
              <a:gd name="connsiteY0" fmla="*/ 9 h 3701080"/>
              <a:gd name="connsiteX1" fmla="*/ 3855940 w 5275429"/>
              <a:gd name="connsiteY1" fmla="*/ 59914 h 3701080"/>
              <a:gd name="connsiteX2" fmla="*/ 4981485 w 5275429"/>
              <a:gd name="connsiteY2" fmla="*/ 1297666 h 3701080"/>
              <a:gd name="connsiteX3" fmla="*/ 4903015 w 5275429"/>
              <a:gd name="connsiteY3" fmla="*/ 2238334 h 3701080"/>
              <a:gd name="connsiteX4" fmla="*/ 4818252 w 5275429"/>
              <a:gd name="connsiteY4" fmla="*/ 2647750 h 3701080"/>
              <a:gd name="connsiteX5" fmla="*/ 5257539 w 5275429"/>
              <a:gd name="connsiteY5" fmla="*/ 2851222 h 3701080"/>
              <a:gd name="connsiteX6" fmla="*/ 5222242 w 5275429"/>
              <a:gd name="connsiteY6" fmla="*/ 2877526 h 3701080"/>
              <a:gd name="connsiteX7" fmla="*/ 5206228 w 5275429"/>
              <a:gd name="connsiteY7" fmla="*/ 2887138 h 3701080"/>
              <a:gd name="connsiteX8" fmla="*/ 5202839 w 5275429"/>
              <a:gd name="connsiteY8" fmla="*/ 2891556 h 3701080"/>
              <a:gd name="connsiteX9" fmla="*/ 4475589 w 5275429"/>
              <a:gd name="connsiteY9" fmla="*/ 3107782 h 3701080"/>
              <a:gd name="connsiteX10" fmla="*/ 2766936 w 5275429"/>
              <a:gd name="connsiteY10" fmla="*/ 3682505 h 3701080"/>
              <a:gd name="connsiteX11" fmla="*/ 415212 w 5275429"/>
              <a:gd name="connsiteY11" fmla="*/ 3305911 h 3701080"/>
              <a:gd name="connsiteX12" fmla="*/ 9519 w 5275429"/>
              <a:gd name="connsiteY12" fmla="*/ 1669980 h 3701080"/>
              <a:gd name="connsiteX13" fmla="*/ 626564 w 5275429"/>
              <a:gd name="connsiteY13" fmla="*/ 345618 h 3701080"/>
              <a:gd name="connsiteX14" fmla="*/ 3181567 w 5275429"/>
              <a:gd name="connsiteY14" fmla="*/ 9 h 3701080"/>
              <a:gd name="connsiteX0" fmla="*/ 3181567 w 5275429"/>
              <a:gd name="connsiteY0" fmla="*/ 9 h 3701080"/>
              <a:gd name="connsiteX1" fmla="*/ 3855940 w 5275429"/>
              <a:gd name="connsiteY1" fmla="*/ 59914 h 3701080"/>
              <a:gd name="connsiteX2" fmla="*/ 4981485 w 5275429"/>
              <a:gd name="connsiteY2" fmla="*/ 1297666 h 3701080"/>
              <a:gd name="connsiteX3" fmla="*/ 4903015 w 5275429"/>
              <a:gd name="connsiteY3" fmla="*/ 2238334 h 3701080"/>
              <a:gd name="connsiteX4" fmla="*/ 4818252 w 5275429"/>
              <a:gd name="connsiteY4" fmla="*/ 2647750 h 3701080"/>
              <a:gd name="connsiteX5" fmla="*/ 5257539 w 5275429"/>
              <a:gd name="connsiteY5" fmla="*/ 2851222 h 3701080"/>
              <a:gd name="connsiteX6" fmla="*/ 5222242 w 5275429"/>
              <a:gd name="connsiteY6" fmla="*/ 2877526 h 3701080"/>
              <a:gd name="connsiteX7" fmla="*/ 5206228 w 5275429"/>
              <a:gd name="connsiteY7" fmla="*/ 2887138 h 3701080"/>
              <a:gd name="connsiteX8" fmla="*/ 5202839 w 5275429"/>
              <a:gd name="connsiteY8" fmla="*/ 2891556 h 3701080"/>
              <a:gd name="connsiteX9" fmla="*/ 4475589 w 5275429"/>
              <a:gd name="connsiteY9" fmla="*/ 3107782 h 3701080"/>
              <a:gd name="connsiteX10" fmla="*/ 2766936 w 5275429"/>
              <a:gd name="connsiteY10" fmla="*/ 3682505 h 3701080"/>
              <a:gd name="connsiteX11" fmla="*/ 415212 w 5275429"/>
              <a:gd name="connsiteY11" fmla="*/ 3305911 h 3701080"/>
              <a:gd name="connsiteX12" fmla="*/ 9519 w 5275429"/>
              <a:gd name="connsiteY12" fmla="*/ 1669980 h 3701080"/>
              <a:gd name="connsiteX13" fmla="*/ 626564 w 5275429"/>
              <a:gd name="connsiteY13" fmla="*/ 345618 h 3701080"/>
              <a:gd name="connsiteX14" fmla="*/ 3181567 w 5275429"/>
              <a:gd name="connsiteY14" fmla="*/ 9 h 3701080"/>
              <a:gd name="connsiteX0" fmla="*/ 3181567 w 5281650"/>
              <a:gd name="connsiteY0" fmla="*/ 9 h 3701080"/>
              <a:gd name="connsiteX1" fmla="*/ 3855940 w 5281650"/>
              <a:gd name="connsiteY1" fmla="*/ 59914 h 3701080"/>
              <a:gd name="connsiteX2" fmla="*/ 4981485 w 5281650"/>
              <a:gd name="connsiteY2" fmla="*/ 1297666 h 3701080"/>
              <a:gd name="connsiteX3" fmla="*/ 4903015 w 5281650"/>
              <a:gd name="connsiteY3" fmla="*/ 2238334 h 3701080"/>
              <a:gd name="connsiteX4" fmla="*/ 4829597 w 5281650"/>
              <a:gd name="connsiteY4" fmla="*/ 2583458 h 3701080"/>
              <a:gd name="connsiteX5" fmla="*/ 5257539 w 5281650"/>
              <a:gd name="connsiteY5" fmla="*/ 2851222 h 3701080"/>
              <a:gd name="connsiteX6" fmla="*/ 5222242 w 5281650"/>
              <a:gd name="connsiteY6" fmla="*/ 2877526 h 3701080"/>
              <a:gd name="connsiteX7" fmla="*/ 5206228 w 5281650"/>
              <a:gd name="connsiteY7" fmla="*/ 2887138 h 3701080"/>
              <a:gd name="connsiteX8" fmla="*/ 5202839 w 5281650"/>
              <a:gd name="connsiteY8" fmla="*/ 2891556 h 3701080"/>
              <a:gd name="connsiteX9" fmla="*/ 4475589 w 5281650"/>
              <a:gd name="connsiteY9" fmla="*/ 3107782 h 3701080"/>
              <a:gd name="connsiteX10" fmla="*/ 2766936 w 5281650"/>
              <a:gd name="connsiteY10" fmla="*/ 3682505 h 3701080"/>
              <a:gd name="connsiteX11" fmla="*/ 415212 w 5281650"/>
              <a:gd name="connsiteY11" fmla="*/ 3305911 h 3701080"/>
              <a:gd name="connsiteX12" fmla="*/ 9519 w 5281650"/>
              <a:gd name="connsiteY12" fmla="*/ 1669980 h 3701080"/>
              <a:gd name="connsiteX13" fmla="*/ 626564 w 5281650"/>
              <a:gd name="connsiteY13" fmla="*/ 345618 h 3701080"/>
              <a:gd name="connsiteX14" fmla="*/ 3181567 w 5281650"/>
              <a:gd name="connsiteY14"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03015 w 5222242"/>
              <a:gd name="connsiteY3" fmla="*/ 2238334 h 3701080"/>
              <a:gd name="connsiteX4" fmla="*/ 4829597 w 5222242"/>
              <a:gd name="connsiteY4" fmla="*/ 2583458 h 3701080"/>
              <a:gd name="connsiteX5" fmla="*/ 5222242 w 5222242"/>
              <a:gd name="connsiteY5" fmla="*/ 2877526 h 3701080"/>
              <a:gd name="connsiteX6" fmla="*/ 5206228 w 5222242"/>
              <a:gd name="connsiteY6" fmla="*/ 288713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03015 w 5222242"/>
              <a:gd name="connsiteY3" fmla="*/ 2238334 h 3701080"/>
              <a:gd name="connsiteX4" fmla="*/ 4829597 w 5222242"/>
              <a:gd name="connsiteY4" fmla="*/ 2583458 h 3701080"/>
              <a:gd name="connsiteX5" fmla="*/ 5222242 w 5222242"/>
              <a:gd name="connsiteY5" fmla="*/ 2877526 h 3701080"/>
              <a:gd name="connsiteX6" fmla="*/ 5198844 w 5222242"/>
              <a:gd name="connsiteY6" fmla="*/ 289178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03015 w 5222242"/>
              <a:gd name="connsiteY3" fmla="*/ 2238334 h 3701080"/>
              <a:gd name="connsiteX4" fmla="*/ 4840672 w 5222242"/>
              <a:gd name="connsiteY4" fmla="*/ 2550912 h 3701080"/>
              <a:gd name="connsiteX5" fmla="*/ 5222242 w 5222242"/>
              <a:gd name="connsiteY5" fmla="*/ 2877526 h 3701080"/>
              <a:gd name="connsiteX6" fmla="*/ 5198844 w 5222242"/>
              <a:gd name="connsiteY6" fmla="*/ 289178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03015 w 5222242"/>
              <a:gd name="connsiteY3" fmla="*/ 2238334 h 3701080"/>
              <a:gd name="connsiteX4" fmla="*/ 4897932 w 5222242"/>
              <a:gd name="connsiteY4" fmla="*/ 2592977 h 3701080"/>
              <a:gd name="connsiteX5" fmla="*/ 5222242 w 5222242"/>
              <a:gd name="connsiteY5" fmla="*/ 2877526 h 3701080"/>
              <a:gd name="connsiteX6" fmla="*/ 5198844 w 5222242"/>
              <a:gd name="connsiteY6" fmla="*/ 289178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57889 w 5222242"/>
              <a:gd name="connsiteY3" fmla="*/ 2298427 h 3701080"/>
              <a:gd name="connsiteX4" fmla="*/ 4897932 w 5222242"/>
              <a:gd name="connsiteY4" fmla="*/ 2592977 h 3701080"/>
              <a:gd name="connsiteX5" fmla="*/ 5222242 w 5222242"/>
              <a:gd name="connsiteY5" fmla="*/ 2877526 h 3701080"/>
              <a:gd name="connsiteX6" fmla="*/ 5198844 w 5222242"/>
              <a:gd name="connsiteY6" fmla="*/ 289178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1080"/>
              <a:gd name="connsiteX1" fmla="*/ 3855940 w 5222242"/>
              <a:gd name="connsiteY1" fmla="*/ 59914 h 3701080"/>
              <a:gd name="connsiteX2" fmla="*/ 4981485 w 5222242"/>
              <a:gd name="connsiteY2" fmla="*/ 1297666 h 3701080"/>
              <a:gd name="connsiteX3" fmla="*/ 4957889 w 5222242"/>
              <a:gd name="connsiteY3" fmla="*/ 2298427 h 3701080"/>
              <a:gd name="connsiteX4" fmla="*/ 4897932 w 5222242"/>
              <a:gd name="connsiteY4" fmla="*/ 2592977 h 3701080"/>
              <a:gd name="connsiteX5" fmla="*/ 5222242 w 5222242"/>
              <a:gd name="connsiteY5" fmla="*/ 2877526 h 3701080"/>
              <a:gd name="connsiteX6" fmla="*/ 5198844 w 5222242"/>
              <a:gd name="connsiteY6" fmla="*/ 2891788 h 3701080"/>
              <a:gd name="connsiteX7" fmla="*/ 5202839 w 5222242"/>
              <a:gd name="connsiteY7" fmla="*/ 2891556 h 3701080"/>
              <a:gd name="connsiteX8" fmla="*/ 4475589 w 5222242"/>
              <a:gd name="connsiteY8" fmla="*/ 3107782 h 3701080"/>
              <a:gd name="connsiteX9" fmla="*/ 2766936 w 5222242"/>
              <a:gd name="connsiteY9" fmla="*/ 3682505 h 3701080"/>
              <a:gd name="connsiteX10" fmla="*/ 415212 w 5222242"/>
              <a:gd name="connsiteY10" fmla="*/ 3305911 h 3701080"/>
              <a:gd name="connsiteX11" fmla="*/ 9519 w 5222242"/>
              <a:gd name="connsiteY11" fmla="*/ 1669980 h 3701080"/>
              <a:gd name="connsiteX12" fmla="*/ 626564 w 5222242"/>
              <a:gd name="connsiteY12" fmla="*/ 345618 h 3701080"/>
              <a:gd name="connsiteX13" fmla="*/ 3181567 w 5222242"/>
              <a:gd name="connsiteY13" fmla="*/ 9 h 3701080"/>
              <a:gd name="connsiteX0" fmla="*/ 3181567 w 5222242"/>
              <a:gd name="connsiteY0" fmla="*/ 9 h 3700036"/>
              <a:gd name="connsiteX1" fmla="*/ 3855940 w 5222242"/>
              <a:gd name="connsiteY1" fmla="*/ 59914 h 3700036"/>
              <a:gd name="connsiteX2" fmla="*/ 4981485 w 5222242"/>
              <a:gd name="connsiteY2" fmla="*/ 1297666 h 3700036"/>
              <a:gd name="connsiteX3" fmla="*/ 4957889 w 5222242"/>
              <a:gd name="connsiteY3" fmla="*/ 2298427 h 3700036"/>
              <a:gd name="connsiteX4" fmla="*/ 4897932 w 5222242"/>
              <a:gd name="connsiteY4" fmla="*/ 2592977 h 3700036"/>
              <a:gd name="connsiteX5" fmla="*/ 5222242 w 5222242"/>
              <a:gd name="connsiteY5" fmla="*/ 2877526 h 3700036"/>
              <a:gd name="connsiteX6" fmla="*/ 5198844 w 5222242"/>
              <a:gd name="connsiteY6" fmla="*/ 2891788 h 3700036"/>
              <a:gd name="connsiteX7" fmla="*/ 5202839 w 5222242"/>
              <a:gd name="connsiteY7" fmla="*/ 2891556 h 3700036"/>
              <a:gd name="connsiteX8" fmla="*/ 4527325 w 5222242"/>
              <a:gd name="connsiteY8" fmla="*/ 3122261 h 3700036"/>
              <a:gd name="connsiteX9" fmla="*/ 2766936 w 5222242"/>
              <a:gd name="connsiteY9" fmla="*/ 3682505 h 3700036"/>
              <a:gd name="connsiteX10" fmla="*/ 415212 w 5222242"/>
              <a:gd name="connsiteY10" fmla="*/ 3305911 h 3700036"/>
              <a:gd name="connsiteX11" fmla="*/ 9519 w 5222242"/>
              <a:gd name="connsiteY11" fmla="*/ 1669980 h 3700036"/>
              <a:gd name="connsiteX12" fmla="*/ 626564 w 5222242"/>
              <a:gd name="connsiteY12" fmla="*/ 345618 h 3700036"/>
              <a:gd name="connsiteX13" fmla="*/ 3181567 w 5222242"/>
              <a:gd name="connsiteY13" fmla="*/ 9 h 3700036"/>
              <a:gd name="connsiteX0" fmla="*/ 3181567 w 5222242"/>
              <a:gd name="connsiteY0" fmla="*/ 9 h 3700036"/>
              <a:gd name="connsiteX1" fmla="*/ 3855940 w 5222242"/>
              <a:gd name="connsiteY1" fmla="*/ 59914 h 3700036"/>
              <a:gd name="connsiteX2" fmla="*/ 4981485 w 5222242"/>
              <a:gd name="connsiteY2" fmla="*/ 1297666 h 3700036"/>
              <a:gd name="connsiteX3" fmla="*/ 4957889 w 5222242"/>
              <a:gd name="connsiteY3" fmla="*/ 2298427 h 3700036"/>
              <a:gd name="connsiteX4" fmla="*/ 4897932 w 5222242"/>
              <a:gd name="connsiteY4" fmla="*/ 2592977 h 3700036"/>
              <a:gd name="connsiteX5" fmla="*/ 5222242 w 5222242"/>
              <a:gd name="connsiteY5" fmla="*/ 2877526 h 3700036"/>
              <a:gd name="connsiteX6" fmla="*/ 5198844 w 5222242"/>
              <a:gd name="connsiteY6" fmla="*/ 2891788 h 3700036"/>
              <a:gd name="connsiteX7" fmla="*/ 5202839 w 5222242"/>
              <a:gd name="connsiteY7" fmla="*/ 2891556 h 3700036"/>
              <a:gd name="connsiteX8" fmla="*/ 4527325 w 5222242"/>
              <a:gd name="connsiteY8" fmla="*/ 3122261 h 3700036"/>
              <a:gd name="connsiteX9" fmla="*/ 2766936 w 5222242"/>
              <a:gd name="connsiteY9" fmla="*/ 3682505 h 3700036"/>
              <a:gd name="connsiteX10" fmla="*/ 415212 w 5222242"/>
              <a:gd name="connsiteY10" fmla="*/ 3305911 h 3700036"/>
              <a:gd name="connsiteX11" fmla="*/ 9519 w 5222242"/>
              <a:gd name="connsiteY11" fmla="*/ 1669980 h 3700036"/>
              <a:gd name="connsiteX12" fmla="*/ 626564 w 5222242"/>
              <a:gd name="connsiteY12" fmla="*/ 345618 h 3700036"/>
              <a:gd name="connsiteX13" fmla="*/ 3181567 w 5222242"/>
              <a:gd name="connsiteY13" fmla="*/ 9 h 3700036"/>
              <a:gd name="connsiteX0" fmla="*/ 3181567 w 5222242"/>
              <a:gd name="connsiteY0" fmla="*/ 7 h 3700034"/>
              <a:gd name="connsiteX1" fmla="*/ 3855940 w 5222242"/>
              <a:gd name="connsiteY1" fmla="*/ 59912 h 3700034"/>
              <a:gd name="connsiteX2" fmla="*/ 4981485 w 5222242"/>
              <a:gd name="connsiteY2" fmla="*/ 1297664 h 3700034"/>
              <a:gd name="connsiteX3" fmla="*/ 4957889 w 5222242"/>
              <a:gd name="connsiteY3" fmla="*/ 2298425 h 3700034"/>
              <a:gd name="connsiteX4" fmla="*/ 4897932 w 5222242"/>
              <a:gd name="connsiteY4" fmla="*/ 2592975 h 3700034"/>
              <a:gd name="connsiteX5" fmla="*/ 5222242 w 5222242"/>
              <a:gd name="connsiteY5" fmla="*/ 2877524 h 3700034"/>
              <a:gd name="connsiteX6" fmla="*/ 5198844 w 5222242"/>
              <a:gd name="connsiteY6" fmla="*/ 2891786 h 3700034"/>
              <a:gd name="connsiteX7" fmla="*/ 5202839 w 5222242"/>
              <a:gd name="connsiteY7" fmla="*/ 2891554 h 3700034"/>
              <a:gd name="connsiteX8" fmla="*/ 4527325 w 5222242"/>
              <a:gd name="connsiteY8" fmla="*/ 3122259 h 3700034"/>
              <a:gd name="connsiteX9" fmla="*/ 2766936 w 5222242"/>
              <a:gd name="connsiteY9" fmla="*/ 3682503 h 3700034"/>
              <a:gd name="connsiteX10" fmla="*/ 415212 w 5222242"/>
              <a:gd name="connsiteY10" fmla="*/ 3305909 h 3700034"/>
              <a:gd name="connsiteX11" fmla="*/ 9519 w 5222242"/>
              <a:gd name="connsiteY11" fmla="*/ 1669978 h 3700034"/>
              <a:gd name="connsiteX12" fmla="*/ 626564 w 5222242"/>
              <a:gd name="connsiteY12" fmla="*/ 345616 h 3700034"/>
              <a:gd name="connsiteX13" fmla="*/ 3181567 w 5222242"/>
              <a:gd name="connsiteY13" fmla="*/ 7 h 3700034"/>
              <a:gd name="connsiteX0" fmla="*/ 3181567 w 5222242"/>
              <a:gd name="connsiteY0" fmla="*/ 54304 h 3754331"/>
              <a:gd name="connsiteX1" fmla="*/ 3855940 w 5222242"/>
              <a:gd name="connsiteY1" fmla="*/ 114209 h 3754331"/>
              <a:gd name="connsiteX2" fmla="*/ 4992982 w 5222242"/>
              <a:gd name="connsiteY2" fmla="*/ 1344722 h 3754331"/>
              <a:gd name="connsiteX3" fmla="*/ 4957889 w 5222242"/>
              <a:gd name="connsiteY3" fmla="*/ 2352722 h 3754331"/>
              <a:gd name="connsiteX4" fmla="*/ 4897932 w 5222242"/>
              <a:gd name="connsiteY4" fmla="*/ 2647272 h 3754331"/>
              <a:gd name="connsiteX5" fmla="*/ 5222242 w 5222242"/>
              <a:gd name="connsiteY5" fmla="*/ 2931821 h 3754331"/>
              <a:gd name="connsiteX6" fmla="*/ 5198844 w 5222242"/>
              <a:gd name="connsiteY6" fmla="*/ 2946083 h 3754331"/>
              <a:gd name="connsiteX7" fmla="*/ 5202839 w 5222242"/>
              <a:gd name="connsiteY7" fmla="*/ 2945851 h 3754331"/>
              <a:gd name="connsiteX8" fmla="*/ 4527325 w 5222242"/>
              <a:gd name="connsiteY8" fmla="*/ 3176556 h 3754331"/>
              <a:gd name="connsiteX9" fmla="*/ 2766936 w 5222242"/>
              <a:gd name="connsiteY9" fmla="*/ 3736800 h 3754331"/>
              <a:gd name="connsiteX10" fmla="*/ 415212 w 5222242"/>
              <a:gd name="connsiteY10" fmla="*/ 3360206 h 3754331"/>
              <a:gd name="connsiteX11" fmla="*/ 9519 w 5222242"/>
              <a:gd name="connsiteY11" fmla="*/ 1724275 h 3754331"/>
              <a:gd name="connsiteX12" fmla="*/ 626564 w 5222242"/>
              <a:gd name="connsiteY12" fmla="*/ 399913 h 3754331"/>
              <a:gd name="connsiteX13" fmla="*/ 3181567 w 5222242"/>
              <a:gd name="connsiteY13" fmla="*/ 54304 h 3754331"/>
              <a:gd name="connsiteX0" fmla="*/ 3181567 w 5222242"/>
              <a:gd name="connsiteY0" fmla="*/ 54304 h 3754331"/>
              <a:gd name="connsiteX1" fmla="*/ 3855940 w 5222242"/>
              <a:gd name="connsiteY1" fmla="*/ 114209 h 3754331"/>
              <a:gd name="connsiteX2" fmla="*/ 4992982 w 5222242"/>
              <a:gd name="connsiteY2" fmla="*/ 1344722 h 3754331"/>
              <a:gd name="connsiteX3" fmla="*/ 4957889 w 5222242"/>
              <a:gd name="connsiteY3" fmla="*/ 2352722 h 3754331"/>
              <a:gd name="connsiteX4" fmla="*/ 4897932 w 5222242"/>
              <a:gd name="connsiteY4" fmla="*/ 2647272 h 3754331"/>
              <a:gd name="connsiteX5" fmla="*/ 5222242 w 5222242"/>
              <a:gd name="connsiteY5" fmla="*/ 2931821 h 3754331"/>
              <a:gd name="connsiteX6" fmla="*/ 5198844 w 5222242"/>
              <a:gd name="connsiteY6" fmla="*/ 2946083 h 3754331"/>
              <a:gd name="connsiteX7" fmla="*/ 5202839 w 5222242"/>
              <a:gd name="connsiteY7" fmla="*/ 2945851 h 3754331"/>
              <a:gd name="connsiteX8" fmla="*/ 4527325 w 5222242"/>
              <a:gd name="connsiteY8" fmla="*/ 3176556 h 3754331"/>
              <a:gd name="connsiteX9" fmla="*/ 2766936 w 5222242"/>
              <a:gd name="connsiteY9" fmla="*/ 3736800 h 3754331"/>
              <a:gd name="connsiteX10" fmla="*/ 415212 w 5222242"/>
              <a:gd name="connsiteY10" fmla="*/ 3360206 h 3754331"/>
              <a:gd name="connsiteX11" fmla="*/ 9519 w 5222242"/>
              <a:gd name="connsiteY11" fmla="*/ 1724275 h 3754331"/>
              <a:gd name="connsiteX12" fmla="*/ 626564 w 5222242"/>
              <a:gd name="connsiteY12" fmla="*/ 399913 h 3754331"/>
              <a:gd name="connsiteX13" fmla="*/ 3181567 w 5222242"/>
              <a:gd name="connsiteY13" fmla="*/ 54304 h 3754331"/>
              <a:gd name="connsiteX0" fmla="*/ 3181567 w 5222242"/>
              <a:gd name="connsiteY0" fmla="*/ 2963 h 3702990"/>
              <a:gd name="connsiteX1" fmla="*/ 3855940 w 5222242"/>
              <a:gd name="connsiteY1" fmla="*/ 62868 h 3702990"/>
              <a:gd name="connsiteX2" fmla="*/ 4992982 w 5222242"/>
              <a:gd name="connsiteY2" fmla="*/ 1293381 h 3702990"/>
              <a:gd name="connsiteX3" fmla="*/ 4957889 w 5222242"/>
              <a:gd name="connsiteY3" fmla="*/ 2301381 h 3702990"/>
              <a:gd name="connsiteX4" fmla="*/ 4897932 w 5222242"/>
              <a:gd name="connsiteY4" fmla="*/ 2595931 h 3702990"/>
              <a:gd name="connsiteX5" fmla="*/ 5222242 w 5222242"/>
              <a:gd name="connsiteY5" fmla="*/ 2880480 h 3702990"/>
              <a:gd name="connsiteX6" fmla="*/ 5198844 w 5222242"/>
              <a:gd name="connsiteY6" fmla="*/ 2894742 h 3702990"/>
              <a:gd name="connsiteX7" fmla="*/ 5202839 w 5222242"/>
              <a:gd name="connsiteY7" fmla="*/ 2894510 h 3702990"/>
              <a:gd name="connsiteX8" fmla="*/ 4527325 w 5222242"/>
              <a:gd name="connsiteY8" fmla="*/ 3125215 h 3702990"/>
              <a:gd name="connsiteX9" fmla="*/ 2766936 w 5222242"/>
              <a:gd name="connsiteY9" fmla="*/ 3685459 h 3702990"/>
              <a:gd name="connsiteX10" fmla="*/ 415212 w 5222242"/>
              <a:gd name="connsiteY10" fmla="*/ 3308865 h 3702990"/>
              <a:gd name="connsiteX11" fmla="*/ 9519 w 5222242"/>
              <a:gd name="connsiteY11" fmla="*/ 1672934 h 3702990"/>
              <a:gd name="connsiteX12" fmla="*/ 626564 w 5222242"/>
              <a:gd name="connsiteY12" fmla="*/ 348572 h 3702990"/>
              <a:gd name="connsiteX13" fmla="*/ 3181567 w 5222242"/>
              <a:gd name="connsiteY13" fmla="*/ 2963 h 3702990"/>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202839 w 5222242"/>
              <a:gd name="connsiteY7" fmla="*/ 2903945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202839 w 5222242"/>
              <a:gd name="connsiteY7" fmla="*/ 2903945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897932 w 5222242"/>
              <a:gd name="connsiteY4" fmla="*/ 2605366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4957889 w 5222242"/>
              <a:gd name="connsiteY3" fmla="*/ 2310816 h 3712425"/>
              <a:gd name="connsiteX4" fmla="*/ 4968231 w 5222242"/>
              <a:gd name="connsiteY4" fmla="*/ 2674995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5062771 w 5222242"/>
              <a:gd name="connsiteY3" fmla="*/ 2310816 h 3712425"/>
              <a:gd name="connsiteX4" fmla="*/ 4968231 w 5222242"/>
              <a:gd name="connsiteY4" fmla="*/ 2674995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12398 h 3712425"/>
              <a:gd name="connsiteX1" fmla="*/ 3855940 w 5222242"/>
              <a:gd name="connsiteY1" fmla="*/ 72303 h 3712425"/>
              <a:gd name="connsiteX2" fmla="*/ 4992982 w 5222242"/>
              <a:gd name="connsiteY2" fmla="*/ 1302816 h 3712425"/>
              <a:gd name="connsiteX3" fmla="*/ 5072306 w 5222242"/>
              <a:gd name="connsiteY3" fmla="*/ 2262024 h 3712425"/>
              <a:gd name="connsiteX4" fmla="*/ 4968231 w 5222242"/>
              <a:gd name="connsiteY4" fmla="*/ 2674995 h 3712425"/>
              <a:gd name="connsiteX5" fmla="*/ 5222242 w 5222242"/>
              <a:gd name="connsiteY5" fmla="*/ 2889915 h 3712425"/>
              <a:gd name="connsiteX6" fmla="*/ 5198844 w 5222242"/>
              <a:gd name="connsiteY6" fmla="*/ 2904177 h 3712425"/>
              <a:gd name="connsiteX7" fmla="*/ 5112738 w 5222242"/>
              <a:gd name="connsiteY7" fmla="*/ 2911149 h 3712425"/>
              <a:gd name="connsiteX8" fmla="*/ 4527325 w 5222242"/>
              <a:gd name="connsiteY8" fmla="*/ 3134650 h 3712425"/>
              <a:gd name="connsiteX9" fmla="*/ 2766936 w 5222242"/>
              <a:gd name="connsiteY9" fmla="*/ 3694894 h 3712425"/>
              <a:gd name="connsiteX10" fmla="*/ 415212 w 5222242"/>
              <a:gd name="connsiteY10" fmla="*/ 3318300 h 3712425"/>
              <a:gd name="connsiteX11" fmla="*/ 9519 w 5222242"/>
              <a:gd name="connsiteY11" fmla="*/ 1682369 h 3712425"/>
              <a:gd name="connsiteX12" fmla="*/ 626564 w 5222242"/>
              <a:gd name="connsiteY12" fmla="*/ 358007 h 3712425"/>
              <a:gd name="connsiteX13" fmla="*/ 3181567 w 5222242"/>
              <a:gd name="connsiteY13" fmla="*/ 12398 h 3712425"/>
              <a:gd name="connsiteX0" fmla="*/ 3181567 w 5222242"/>
              <a:gd name="connsiteY0" fmla="*/ 22142 h 3722169"/>
              <a:gd name="connsiteX1" fmla="*/ 3855940 w 5222242"/>
              <a:gd name="connsiteY1" fmla="*/ 82047 h 3722169"/>
              <a:gd name="connsiteX2" fmla="*/ 4997749 w 5222242"/>
              <a:gd name="connsiteY2" fmla="*/ 849027 h 3722169"/>
              <a:gd name="connsiteX3" fmla="*/ 5072306 w 5222242"/>
              <a:gd name="connsiteY3" fmla="*/ 2271768 h 3722169"/>
              <a:gd name="connsiteX4" fmla="*/ 4968231 w 5222242"/>
              <a:gd name="connsiteY4" fmla="*/ 2684739 h 3722169"/>
              <a:gd name="connsiteX5" fmla="*/ 5222242 w 5222242"/>
              <a:gd name="connsiteY5" fmla="*/ 2899659 h 3722169"/>
              <a:gd name="connsiteX6" fmla="*/ 5198844 w 5222242"/>
              <a:gd name="connsiteY6" fmla="*/ 2913921 h 3722169"/>
              <a:gd name="connsiteX7" fmla="*/ 5112738 w 5222242"/>
              <a:gd name="connsiteY7" fmla="*/ 2920893 h 3722169"/>
              <a:gd name="connsiteX8" fmla="*/ 4527325 w 5222242"/>
              <a:gd name="connsiteY8" fmla="*/ 3144394 h 3722169"/>
              <a:gd name="connsiteX9" fmla="*/ 2766936 w 5222242"/>
              <a:gd name="connsiteY9" fmla="*/ 3704638 h 3722169"/>
              <a:gd name="connsiteX10" fmla="*/ 415212 w 5222242"/>
              <a:gd name="connsiteY10" fmla="*/ 3328044 h 3722169"/>
              <a:gd name="connsiteX11" fmla="*/ 9519 w 5222242"/>
              <a:gd name="connsiteY11" fmla="*/ 1692113 h 3722169"/>
              <a:gd name="connsiteX12" fmla="*/ 626564 w 5222242"/>
              <a:gd name="connsiteY12" fmla="*/ 367751 h 3722169"/>
              <a:gd name="connsiteX13" fmla="*/ 3181567 w 5222242"/>
              <a:gd name="connsiteY13" fmla="*/ 22142 h 3722169"/>
              <a:gd name="connsiteX0" fmla="*/ 3181567 w 5222242"/>
              <a:gd name="connsiteY0" fmla="*/ 22142 h 3722169"/>
              <a:gd name="connsiteX1" fmla="*/ 3855940 w 5222242"/>
              <a:gd name="connsiteY1" fmla="*/ 82047 h 3722169"/>
              <a:gd name="connsiteX2" fmla="*/ 4997749 w 5222242"/>
              <a:gd name="connsiteY2" fmla="*/ 849027 h 3722169"/>
              <a:gd name="connsiteX3" fmla="*/ 5072306 w 5222242"/>
              <a:gd name="connsiteY3" fmla="*/ 2271768 h 3722169"/>
              <a:gd name="connsiteX4" fmla="*/ 4968231 w 5222242"/>
              <a:gd name="connsiteY4" fmla="*/ 2684739 h 3722169"/>
              <a:gd name="connsiteX5" fmla="*/ 5222242 w 5222242"/>
              <a:gd name="connsiteY5" fmla="*/ 2899659 h 3722169"/>
              <a:gd name="connsiteX6" fmla="*/ 5198844 w 5222242"/>
              <a:gd name="connsiteY6" fmla="*/ 2913921 h 3722169"/>
              <a:gd name="connsiteX7" fmla="*/ 5112738 w 5222242"/>
              <a:gd name="connsiteY7" fmla="*/ 2920893 h 3722169"/>
              <a:gd name="connsiteX8" fmla="*/ 4527325 w 5222242"/>
              <a:gd name="connsiteY8" fmla="*/ 3144394 h 3722169"/>
              <a:gd name="connsiteX9" fmla="*/ 2766936 w 5222242"/>
              <a:gd name="connsiteY9" fmla="*/ 3704638 h 3722169"/>
              <a:gd name="connsiteX10" fmla="*/ 415212 w 5222242"/>
              <a:gd name="connsiteY10" fmla="*/ 3328044 h 3722169"/>
              <a:gd name="connsiteX11" fmla="*/ 9519 w 5222242"/>
              <a:gd name="connsiteY11" fmla="*/ 1692113 h 3722169"/>
              <a:gd name="connsiteX12" fmla="*/ 626564 w 5222242"/>
              <a:gd name="connsiteY12" fmla="*/ 367751 h 3722169"/>
              <a:gd name="connsiteX13" fmla="*/ 3181567 w 5222242"/>
              <a:gd name="connsiteY13" fmla="*/ 22142 h 3722169"/>
              <a:gd name="connsiteX0" fmla="*/ 3181567 w 5222242"/>
              <a:gd name="connsiteY0" fmla="*/ 22142 h 3722169"/>
              <a:gd name="connsiteX1" fmla="*/ 3855940 w 5222242"/>
              <a:gd name="connsiteY1" fmla="*/ 82047 h 3722169"/>
              <a:gd name="connsiteX2" fmla="*/ 4997749 w 5222242"/>
              <a:gd name="connsiteY2" fmla="*/ 849027 h 3722169"/>
              <a:gd name="connsiteX3" fmla="*/ 5072306 w 5222242"/>
              <a:gd name="connsiteY3" fmla="*/ 2271768 h 3722169"/>
              <a:gd name="connsiteX4" fmla="*/ 4968231 w 5222242"/>
              <a:gd name="connsiteY4" fmla="*/ 2684739 h 3722169"/>
              <a:gd name="connsiteX5" fmla="*/ 5222242 w 5222242"/>
              <a:gd name="connsiteY5" fmla="*/ 2899659 h 3722169"/>
              <a:gd name="connsiteX6" fmla="*/ 5198844 w 5222242"/>
              <a:gd name="connsiteY6" fmla="*/ 2913921 h 3722169"/>
              <a:gd name="connsiteX7" fmla="*/ 5112738 w 5222242"/>
              <a:gd name="connsiteY7" fmla="*/ 2920893 h 3722169"/>
              <a:gd name="connsiteX8" fmla="*/ 4527325 w 5222242"/>
              <a:gd name="connsiteY8" fmla="*/ 3144394 h 3722169"/>
              <a:gd name="connsiteX9" fmla="*/ 2766936 w 5222242"/>
              <a:gd name="connsiteY9" fmla="*/ 3704638 h 3722169"/>
              <a:gd name="connsiteX10" fmla="*/ 415212 w 5222242"/>
              <a:gd name="connsiteY10" fmla="*/ 3328044 h 3722169"/>
              <a:gd name="connsiteX11" fmla="*/ 9519 w 5222242"/>
              <a:gd name="connsiteY11" fmla="*/ 1692113 h 3722169"/>
              <a:gd name="connsiteX12" fmla="*/ 626564 w 5222242"/>
              <a:gd name="connsiteY12" fmla="*/ 367751 h 3722169"/>
              <a:gd name="connsiteX13" fmla="*/ 3181567 w 5222242"/>
              <a:gd name="connsiteY13" fmla="*/ 22142 h 3722169"/>
              <a:gd name="connsiteX0" fmla="*/ 3181567 w 5222242"/>
              <a:gd name="connsiteY0" fmla="*/ 15049 h 3715076"/>
              <a:gd name="connsiteX1" fmla="*/ 3855940 w 5222242"/>
              <a:gd name="connsiteY1" fmla="*/ 74954 h 3715076"/>
              <a:gd name="connsiteX2" fmla="*/ 5029116 w 5222242"/>
              <a:gd name="connsiteY2" fmla="*/ 731580 h 3715076"/>
              <a:gd name="connsiteX3" fmla="*/ 5072306 w 5222242"/>
              <a:gd name="connsiteY3" fmla="*/ 2264675 h 3715076"/>
              <a:gd name="connsiteX4" fmla="*/ 4968231 w 5222242"/>
              <a:gd name="connsiteY4" fmla="*/ 2677646 h 3715076"/>
              <a:gd name="connsiteX5" fmla="*/ 5222242 w 5222242"/>
              <a:gd name="connsiteY5" fmla="*/ 2892566 h 3715076"/>
              <a:gd name="connsiteX6" fmla="*/ 5198844 w 5222242"/>
              <a:gd name="connsiteY6" fmla="*/ 2906828 h 3715076"/>
              <a:gd name="connsiteX7" fmla="*/ 5112738 w 5222242"/>
              <a:gd name="connsiteY7" fmla="*/ 2913800 h 3715076"/>
              <a:gd name="connsiteX8" fmla="*/ 4527325 w 5222242"/>
              <a:gd name="connsiteY8" fmla="*/ 3137301 h 3715076"/>
              <a:gd name="connsiteX9" fmla="*/ 2766936 w 5222242"/>
              <a:gd name="connsiteY9" fmla="*/ 3697545 h 3715076"/>
              <a:gd name="connsiteX10" fmla="*/ 415212 w 5222242"/>
              <a:gd name="connsiteY10" fmla="*/ 3320951 h 3715076"/>
              <a:gd name="connsiteX11" fmla="*/ 9519 w 5222242"/>
              <a:gd name="connsiteY11" fmla="*/ 1685020 h 3715076"/>
              <a:gd name="connsiteX12" fmla="*/ 626564 w 5222242"/>
              <a:gd name="connsiteY12" fmla="*/ 360658 h 3715076"/>
              <a:gd name="connsiteX13" fmla="*/ 3181567 w 5222242"/>
              <a:gd name="connsiteY13" fmla="*/ 15049 h 3715076"/>
              <a:gd name="connsiteX0" fmla="*/ 3181567 w 5222242"/>
              <a:gd name="connsiteY0" fmla="*/ 12 h 3700039"/>
              <a:gd name="connsiteX1" fmla="*/ 4318598 w 5222242"/>
              <a:gd name="connsiteY1" fmla="*/ 140174 h 3700039"/>
              <a:gd name="connsiteX2" fmla="*/ 5029116 w 5222242"/>
              <a:gd name="connsiteY2" fmla="*/ 716543 h 3700039"/>
              <a:gd name="connsiteX3" fmla="*/ 5072306 w 5222242"/>
              <a:gd name="connsiteY3" fmla="*/ 2249638 h 3700039"/>
              <a:gd name="connsiteX4" fmla="*/ 4968231 w 5222242"/>
              <a:gd name="connsiteY4" fmla="*/ 2662609 h 3700039"/>
              <a:gd name="connsiteX5" fmla="*/ 5222242 w 5222242"/>
              <a:gd name="connsiteY5" fmla="*/ 2877529 h 3700039"/>
              <a:gd name="connsiteX6" fmla="*/ 5198844 w 5222242"/>
              <a:gd name="connsiteY6" fmla="*/ 2891791 h 3700039"/>
              <a:gd name="connsiteX7" fmla="*/ 5112738 w 5222242"/>
              <a:gd name="connsiteY7" fmla="*/ 2898763 h 3700039"/>
              <a:gd name="connsiteX8" fmla="*/ 4527325 w 5222242"/>
              <a:gd name="connsiteY8" fmla="*/ 3122264 h 3700039"/>
              <a:gd name="connsiteX9" fmla="*/ 2766936 w 5222242"/>
              <a:gd name="connsiteY9" fmla="*/ 3682508 h 3700039"/>
              <a:gd name="connsiteX10" fmla="*/ 415212 w 5222242"/>
              <a:gd name="connsiteY10" fmla="*/ 3305914 h 3700039"/>
              <a:gd name="connsiteX11" fmla="*/ 9519 w 5222242"/>
              <a:gd name="connsiteY11" fmla="*/ 1669983 h 3700039"/>
              <a:gd name="connsiteX12" fmla="*/ 626564 w 5222242"/>
              <a:gd name="connsiteY12" fmla="*/ 345621 h 3700039"/>
              <a:gd name="connsiteX13" fmla="*/ 3181567 w 5222242"/>
              <a:gd name="connsiteY13" fmla="*/ 12 h 3700039"/>
              <a:gd name="connsiteX0" fmla="*/ 3181567 w 5222242"/>
              <a:gd name="connsiteY0" fmla="*/ 5 h 3700032"/>
              <a:gd name="connsiteX1" fmla="*/ 4318598 w 5222242"/>
              <a:gd name="connsiteY1" fmla="*/ 140167 h 3700032"/>
              <a:gd name="connsiteX2" fmla="*/ 5029116 w 5222242"/>
              <a:gd name="connsiteY2" fmla="*/ 716536 h 3700032"/>
              <a:gd name="connsiteX3" fmla="*/ 5072306 w 5222242"/>
              <a:gd name="connsiteY3" fmla="*/ 2249631 h 3700032"/>
              <a:gd name="connsiteX4" fmla="*/ 4968231 w 5222242"/>
              <a:gd name="connsiteY4" fmla="*/ 2662602 h 3700032"/>
              <a:gd name="connsiteX5" fmla="*/ 5222242 w 5222242"/>
              <a:gd name="connsiteY5" fmla="*/ 2877522 h 3700032"/>
              <a:gd name="connsiteX6" fmla="*/ 5198844 w 5222242"/>
              <a:gd name="connsiteY6" fmla="*/ 2891784 h 3700032"/>
              <a:gd name="connsiteX7" fmla="*/ 5112738 w 5222242"/>
              <a:gd name="connsiteY7" fmla="*/ 2898756 h 3700032"/>
              <a:gd name="connsiteX8" fmla="*/ 4527325 w 5222242"/>
              <a:gd name="connsiteY8" fmla="*/ 3122257 h 3700032"/>
              <a:gd name="connsiteX9" fmla="*/ 2766936 w 5222242"/>
              <a:gd name="connsiteY9" fmla="*/ 3682501 h 3700032"/>
              <a:gd name="connsiteX10" fmla="*/ 415212 w 5222242"/>
              <a:gd name="connsiteY10" fmla="*/ 3305907 h 3700032"/>
              <a:gd name="connsiteX11" fmla="*/ 9519 w 5222242"/>
              <a:gd name="connsiteY11" fmla="*/ 1669976 h 3700032"/>
              <a:gd name="connsiteX12" fmla="*/ 626564 w 5222242"/>
              <a:gd name="connsiteY12" fmla="*/ 345614 h 3700032"/>
              <a:gd name="connsiteX13" fmla="*/ 3181567 w 5222242"/>
              <a:gd name="connsiteY13" fmla="*/ 5 h 370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22242" h="3700032">
                <a:moveTo>
                  <a:pt x="3181567" y="5"/>
                </a:moveTo>
                <a:cubicBezTo>
                  <a:pt x="3446654" y="-574"/>
                  <a:pt x="4000834" y="50137"/>
                  <a:pt x="4318598" y="140167"/>
                </a:cubicBezTo>
                <a:cubicBezTo>
                  <a:pt x="4775515" y="269622"/>
                  <a:pt x="4903498" y="364959"/>
                  <a:pt x="5029116" y="716536"/>
                </a:cubicBezTo>
                <a:cubicBezTo>
                  <a:pt x="5154734" y="1068113"/>
                  <a:pt x="5162369" y="1917092"/>
                  <a:pt x="5072306" y="2249631"/>
                </a:cubicBezTo>
                <a:cubicBezTo>
                  <a:pt x="5028979" y="2411224"/>
                  <a:pt x="4996485" y="2526130"/>
                  <a:pt x="4968231" y="2662602"/>
                </a:cubicBezTo>
                <a:cubicBezTo>
                  <a:pt x="5021435" y="2769134"/>
                  <a:pt x="5159470" y="2826909"/>
                  <a:pt x="5222242" y="2877522"/>
                </a:cubicBezTo>
                <a:lnTo>
                  <a:pt x="5198844" y="2891784"/>
                </a:lnTo>
                <a:lnTo>
                  <a:pt x="5112738" y="2898756"/>
                </a:lnTo>
                <a:cubicBezTo>
                  <a:pt x="4645192" y="2975792"/>
                  <a:pt x="4890135" y="2732277"/>
                  <a:pt x="4527325" y="3122257"/>
                </a:cubicBezTo>
                <a:cubicBezTo>
                  <a:pt x="4164515" y="3512237"/>
                  <a:pt x="3452288" y="3651893"/>
                  <a:pt x="2766936" y="3682501"/>
                </a:cubicBezTo>
                <a:cubicBezTo>
                  <a:pt x="2081584" y="3713109"/>
                  <a:pt x="776109" y="3755982"/>
                  <a:pt x="415212" y="3305907"/>
                </a:cubicBezTo>
                <a:cubicBezTo>
                  <a:pt x="89651" y="2881774"/>
                  <a:pt x="-37694" y="2302458"/>
                  <a:pt x="9519" y="1669976"/>
                </a:cubicBezTo>
                <a:cubicBezTo>
                  <a:pt x="98161" y="1140675"/>
                  <a:pt x="-14506" y="613959"/>
                  <a:pt x="626564" y="345614"/>
                </a:cubicBezTo>
                <a:cubicBezTo>
                  <a:pt x="1107367" y="144356"/>
                  <a:pt x="2386308" y="1744"/>
                  <a:pt x="3181567" y="5"/>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Icon&#10;&#10;Description automatically generated with medium confidence">
            <a:extLst>
              <a:ext uri="{FF2B5EF4-FFF2-40B4-BE49-F238E27FC236}">
                <a16:creationId xmlns:a16="http://schemas.microsoft.com/office/drawing/2014/main" id="{4D3BBE93-E909-9B4D-88A6-CC1C9E3A3B21}"/>
              </a:ext>
            </a:extLst>
          </p:cNvPr>
          <p:cNvPicPr>
            <a:picLocks noChangeAspect="1"/>
          </p:cNvPicPr>
          <p:nvPr/>
        </p:nvPicPr>
        <p:blipFill>
          <a:blip r:embed="rId4"/>
          <a:stretch>
            <a:fillRect/>
          </a:stretch>
        </p:blipFill>
        <p:spPr>
          <a:xfrm>
            <a:off x="10747542" y="6021659"/>
            <a:ext cx="1444458" cy="836341"/>
          </a:xfrm>
          <a:prstGeom prst="rect">
            <a:avLst/>
          </a:prstGeom>
        </p:spPr>
      </p:pic>
      <p:sp>
        <p:nvSpPr>
          <p:cNvPr id="6" name="TextBox 5">
            <a:extLst>
              <a:ext uri="{FF2B5EF4-FFF2-40B4-BE49-F238E27FC236}">
                <a16:creationId xmlns:a16="http://schemas.microsoft.com/office/drawing/2014/main" id="{8BB18C90-63E5-DA43-B2BF-6779F70740B8}"/>
              </a:ext>
            </a:extLst>
          </p:cNvPr>
          <p:cNvSpPr txBox="1"/>
          <p:nvPr/>
        </p:nvSpPr>
        <p:spPr>
          <a:xfrm>
            <a:off x="10867598" y="6657945"/>
            <a:ext cx="132440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sheninger.blogspot.com/2015/11/the-change-revolutio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886093365"/>
      </p:ext>
    </p:extLst>
  </p:cSld>
  <p:clrMapOvr>
    <a:masterClrMapping/>
  </p:clrMapOvr>
</p:sld>
</file>

<file path=ppt/theme/theme1.xml><?xml version="1.0" encoding="utf-8"?>
<a:theme xmlns:a="http://schemas.openxmlformats.org/drawingml/2006/main" name="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9385</TotalTime>
  <Words>908</Words>
  <Application>Microsoft Macintosh PowerPoint</Application>
  <PresentationFormat>Widescreen</PresentationFormat>
  <Paragraphs>145</Paragraphs>
  <Slides>56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The Hand</vt:lpstr>
      <vt:lpstr>The Serif Hand</vt:lpstr>
      <vt:lpstr>ChitchatVTI</vt:lpstr>
      <vt:lpstr>How church works</vt:lpstr>
      <vt:lpstr>PowerPoint Presentation</vt:lpstr>
      <vt:lpstr>PowerPoint Presentation</vt:lpstr>
      <vt:lpstr>How church works –  The aim of Church</vt:lpstr>
      <vt:lpstr>PowerPoint Presentation</vt:lpstr>
      <vt:lpstr>PowerPoint Presentation</vt:lpstr>
      <vt:lpstr>PowerPoint Presentation</vt:lpstr>
      <vt:lpstr>PowerPoint Presentation</vt:lpstr>
      <vt:lpstr>PowerPoint Presentation</vt:lpstr>
      <vt:lpstr>PowerPoint Presentation</vt:lpstr>
      <vt:lpstr>How church works –  Who does it?</vt:lpstr>
      <vt:lpstr>PowerPoint Presentation</vt:lpstr>
      <vt:lpstr>PowerPoint Presentation</vt:lpstr>
      <vt:lpstr>PowerPoint Presentation</vt:lpstr>
      <vt:lpstr>How church works –  the foundation </vt:lpstr>
      <vt:lpstr>PowerPoint Presentation</vt:lpstr>
      <vt:lpstr>PowerPoint Presentation</vt:lpstr>
      <vt:lpstr>PowerPoint Presentation</vt:lpstr>
      <vt:lpstr>PowerPoint Presentation</vt:lpstr>
      <vt:lpstr>PowerPoint Presentation</vt:lpstr>
      <vt:lpstr>PowerPoint Presentation</vt:lpstr>
      <vt:lpstr>How church works –  built on that foundation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That’s How the bay church works</vt:lpstr>
      <vt:lpstr>This Autumn we look at ..</vt:lpstr>
      <vt:lpstr>As we dwell together in Him so He releases his power through us</vt:lpstr>
      <vt:lpstr>PowerPoint Presentation</vt:lpstr>
      <vt:lpstr>PowerPoint Presentation</vt:lpstr>
      <vt:lpstr>A season of expectation</vt:lpstr>
      <vt:lpstr>PowerPoint Presentation</vt:lpstr>
      <vt:lpstr>Because   That’s How the bay church works</vt:lpstr>
      <vt:lpstr>Because   That’s How the bay church Grows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church works</dc:title>
  <dc:creator>David Vickers</dc:creator>
  <cp:lastModifiedBy>David Vickers</cp:lastModifiedBy>
  <cp:revision>18</cp:revision>
  <dcterms:created xsi:type="dcterms:W3CDTF">2021-10-26T09:47:56Z</dcterms:created>
  <dcterms:modified xsi:type="dcterms:W3CDTF">2022-09-02T11:45:58Z</dcterms:modified>
</cp:coreProperties>
</file>